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7" r:id="rId2"/>
    <p:sldId id="258" r:id="rId3"/>
    <p:sldId id="263"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5/19/2020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5/19/2020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5/19/2020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5/19/2020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5/19/2020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5/19/2020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5/19/2020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5/19/2020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5/19/2020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5/19/2020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5/19/2020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5/19/2020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5/19/2020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GR" dirty="0" smtClean="0"/>
              <a:t>Γυμναστική</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609600"/>
          </a:xfrm>
        </p:spPr>
        <p:txBody>
          <a:bodyPr/>
          <a:lstStyle/>
          <a:p>
            <a:r>
              <a:rPr lang="el-GR" dirty="0" smtClean="0"/>
              <a:t>Γυμναστική στο σπίτι (10 λεπτά)</a:t>
            </a:r>
            <a:endParaRPr dirty="0"/>
          </a:p>
        </p:txBody>
      </p:sp>
      <p:sp>
        <p:nvSpPr>
          <p:cNvPr id="14" name="Content Placeholder 13"/>
          <p:cNvSpPr>
            <a:spLocks noGrp="1"/>
          </p:cNvSpPr>
          <p:nvPr>
            <p:ph idx="1"/>
          </p:nvPr>
        </p:nvSpPr>
        <p:spPr>
          <a:xfrm>
            <a:off x="476519" y="914400"/>
            <a:ext cx="11372044" cy="5344732"/>
          </a:xfrm>
        </p:spPr>
        <p:txBody>
          <a:bodyPr>
            <a:normAutofit fontScale="25000" lnSpcReduction="20000"/>
          </a:bodyPr>
          <a:lstStyle/>
          <a:p>
            <a:pPr marL="0" indent="0" algn="ctr">
              <a:buNone/>
            </a:pPr>
            <a:r>
              <a:rPr lang="el-GR" sz="8000" b="1" dirty="0" smtClean="0"/>
              <a:t>Γεια </a:t>
            </a:r>
            <a:r>
              <a:rPr lang="el-GR" sz="8000" b="1" dirty="0"/>
              <a:t>σας μικροί μου φίλοι!!   </a:t>
            </a:r>
          </a:p>
          <a:p>
            <a:pPr marL="0" indent="0">
              <a:lnSpc>
                <a:spcPct val="170000"/>
              </a:lnSpc>
              <a:buNone/>
            </a:pPr>
            <a:r>
              <a:rPr lang="el-GR" sz="8000" b="1" dirty="0"/>
              <a:t>Ας κάνουμε λίγη γυμναστική με μόνο μια μπάλα. Ξεκινάμε με ζέσταμα όπως κάναμε πάντα στο μάθημα της Γυμναστικής.  «Ζεσταίνουμε» λοιπόν σιγά σιγά όλα τα μέρη του σώματος μας ξεκινώντας από το κεφάλι και  καταλήγουμε στις πατούσες!!! </a:t>
            </a:r>
            <a:r>
              <a:rPr lang="el-GR" sz="8000" b="1" dirty="0" smtClean="0"/>
              <a:t>Πάρτε </a:t>
            </a:r>
            <a:r>
              <a:rPr lang="el-GR" sz="8000" b="1" dirty="0"/>
              <a:t>μια μπάλα που έχετε στο </a:t>
            </a:r>
            <a:r>
              <a:rPr lang="el-GR" sz="8000" b="1" dirty="0" smtClean="0"/>
              <a:t>σπίτι, </a:t>
            </a:r>
            <a:r>
              <a:rPr lang="el-GR" sz="8000" b="1" dirty="0"/>
              <a:t>ότι μέγεθος έχετε.</a:t>
            </a:r>
          </a:p>
          <a:p>
            <a:pPr marL="0" indent="0">
              <a:buNone/>
            </a:pPr>
            <a:r>
              <a:rPr lang="el-GR" sz="8000" b="1" dirty="0"/>
              <a:t>1. Ρίξτε την </a:t>
            </a:r>
            <a:r>
              <a:rPr lang="el-GR" sz="8000" b="1" dirty="0" smtClean="0"/>
              <a:t>από το ύψος των χεριών σας, απέναντι </a:t>
            </a:r>
            <a:r>
              <a:rPr lang="el-GR" sz="8000" b="1" dirty="0"/>
              <a:t>σε κάποιον ή στον τοίχο.  </a:t>
            </a:r>
            <a:r>
              <a:rPr lang="el-GR" sz="8000" b="1" dirty="0" smtClean="0"/>
              <a:t>(</a:t>
            </a:r>
            <a:r>
              <a:rPr lang="el-GR" sz="8000" b="1" dirty="0"/>
              <a:t>5 φορές</a:t>
            </a:r>
            <a:r>
              <a:rPr lang="el-GR" sz="8000" b="1" dirty="0" smtClean="0"/>
              <a:t>)</a:t>
            </a:r>
          </a:p>
          <a:p>
            <a:pPr marL="0" indent="0">
              <a:buNone/>
            </a:pPr>
            <a:r>
              <a:rPr lang="el-GR" sz="8000" b="1" dirty="0" smtClean="0"/>
              <a:t>2</a:t>
            </a:r>
            <a:r>
              <a:rPr lang="el-GR" sz="8000" b="1" dirty="0"/>
              <a:t>.  Ρίξτε την από </a:t>
            </a:r>
            <a:r>
              <a:rPr lang="el-GR" sz="8000" b="1" dirty="0" smtClean="0"/>
              <a:t>χαμηλά (από μέσα από τα γόνατα σας), </a:t>
            </a:r>
            <a:r>
              <a:rPr lang="el-GR" sz="8000" b="1" dirty="0"/>
              <a:t>απέναντι σε κάποιον ή στον τοίχο.  (5 φορές) </a:t>
            </a:r>
            <a:endParaRPr lang="el-GR" sz="8000" b="1" dirty="0" smtClean="0"/>
          </a:p>
          <a:p>
            <a:pPr marL="0" indent="0">
              <a:buNone/>
            </a:pPr>
            <a:r>
              <a:rPr lang="el-GR" sz="8000" b="1" dirty="0" smtClean="0"/>
              <a:t>3.  Κλωτσήστε </a:t>
            </a:r>
            <a:r>
              <a:rPr lang="el-GR" sz="8000" b="1" dirty="0"/>
              <a:t>την απέναντι σε κάποιον ή στον τοίχο. (5 φορές)</a:t>
            </a:r>
          </a:p>
          <a:p>
            <a:pPr marL="0" indent="0">
              <a:buNone/>
            </a:pPr>
            <a:r>
              <a:rPr lang="el-GR" sz="8000" b="1" dirty="0" smtClean="0"/>
              <a:t>4.  </a:t>
            </a:r>
            <a:r>
              <a:rPr lang="el-GR" sz="8000" b="1" dirty="0"/>
              <a:t> Κυλίστε την μπάλα απέναντι με δύο χέρια και μετά με το ένα χέρι</a:t>
            </a:r>
            <a:r>
              <a:rPr lang="el-GR" sz="8000" b="1" dirty="0" smtClean="0"/>
              <a:t>. (5 φορές) </a:t>
            </a:r>
            <a:endParaRPr lang="el-GR" sz="8000" b="1" dirty="0"/>
          </a:p>
          <a:p>
            <a:pPr marL="0" indent="0" algn="ctr">
              <a:buNone/>
            </a:pPr>
            <a:r>
              <a:rPr lang="el-GR" sz="8000" b="1" dirty="0"/>
              <a:t> </a:t>
            </a:r>
            <a:r>
              <a:rPr lang="el-GR" sz="8000" b="1" dirty="0" smtClean="0"/>
              <a:t>       </a:t>
            </a:r>
            <a:r>
              <a:rPr lang="el-GR" sz="8000" b="1" dirty="0"/>
              <a:t> Τέλος παίξτε ελεύθερα με την μπάλα σας </a:t>
            </a:r>
            <a:endParaRPr lang="el-GR" sz="8000" b="1" dirty="0" smtClean="0"/>
          </a:p>
          <a:p>
            <a:pPr marL="0" indent="0" algn="ctr">
              <a:buNone/>
            </a:pPr>
            <a:r>
              <a:rPr lang="el-GR" sz="8000" b="1" dirty="0" smtClean="0"/>
              <a:t>και </a:t>
            </a:r>
            <a:r>
              <a:rPr lang="el-GR" sz="8000" b="1" dirty="0"/>
              <a:t>κάντε διάφορα κόλπα που εσείς ξέρετε !!!</a:t>
            </a:r>
          </a:p>
          <a:p>
            <a:pPr marL="0" indent="0">
              <a:buNone/>
            </a:pPr>
            <a:r>
              <a:rPr lang="el-GR" sz="8000" b="1" dirty="0"/>
              <a:t> </a:t>
            </a:r>
          </a:p>
          <a:p>
            <a:pPr marL="0" indent="0">
              <a:buNone/>
            </a:pPr>
            <a:r>
              <a:rPr lang="el-GR" b="1" dirty="0"/>
              <a:t> </a:t>
            </a:r>
            <a:endParaRPr lang="el-GR" dirty="0"/>
          </a:p>
          <a:p>
            <a:pPr marL="0" indent="0">
              <a:buNone/>
            </a:pPr>
            <a:r>
              <a:rPr lang="el-GR" b="1" dirty="0"/>
              <a:t>ΚΑΛΗ ΔΙΑΣΚΕΔΑΣΗ !!</a:t>
            </a:r>
            <a:endParaRPr lang="el-GR" dirty="0"/>
          </a:p>
          <a:p>
            <a:pPr marL="0" indent="0">
              <a:buNone/>
            </a:pPr>
            <a:r>
              <a:rPr lang="el-GR" dirty="0"/>
              <a:t> </a:t>
            </a:r>
          </a:p>
          <a:p>
            <a:pPr marL="0" indent="0">
              <a:buNone/>
            </a:pPr>
            <a:endParaRPr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408" r="26760"/>
          <a:stretch/>
        </p:blipFill>
        <p:spPr>
          <a:xfrm rot="5400000">
            <a:off x="9854226" y="-181471"/>
            <a:ext cx="1333760" cy="1929965"/>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828800"/>
            <a:ext cx="7856113" cy="1313645"/>
          </a:xfrm>
        </p:spPr>
        <p:txBody>
          <a:bodyPr>
            <a:normAutofit/>
          </a:bodyPr>
          <a:lstStyle/>
          <a:p>
            <a:pPr algn="ctr"/>
            <a:r>
              <a:rPr lang="el-GR" dirty="0" smtClean="0"/>
              <a:t>Πάμε </a:t>
            </a:r>
            <a:r>
              <a:rPr lang="el-GR" dirty="0" err="1" smtClean="0"/>
              <a:t>τωρά</a:t>
            </a:r>
            <a:r>
              <a:rPr lang="el-GR" dirty="0" smtClean="0"/>
              <a:t> για λίγη </a:t>
            </a:r>
            <a:r>
              <a:rPr lang="el-GR" dirty="0" err="1" smtClean="0"/>
              <a:t>ζούμπα</a:t>
            </a:r>
            <a:endParaRPr lang="en-US" dirty="0"/>
          </a:p>
        </p:txBody>
      </p:sp>
      <p:sp>
        <p:nvSpPr>
          <p:cNvPr id="3" name="Text Placeholder 2"/>
          <p:cNvSpPr>
            <a:spLocks noGrp="1"/>
          </p:cNvSpPr>
          <p:nvPr>
            <p:ph type="body" idx="1"/>
          </p:nvPr>
        </p:nvSpPr>
        <p:spPr/>
        <p:txBody>
          <a:bodyPr>
            <a:normAutofit fontScale="92500"/>
          </a:bodyPr>
          <a:lstStyle/>
          <a:p>
            <a:r>
              <a:rPr lang="el-GR" dirty="0" smtClean="0"/>
              <a:t>Γράψτε στο </a:t>
            </a:r>
            <a:r>
              <a:rPr lang="en-US" dirty="0" smtClean="0"/>
              <a:t>YouTube </a:t>
            </a:r>
            <a:r>
              <a:rPr lang="en-US" dirty="0" err="1" smtClean="0"/>
              <a:t>zumba</a:t>
            </a:r>
            <a:r>
              <a:rPr lang="en-US" dirty="0" smtClean="0"/>
              <a:t> kids </a:t>
            </a:r>
            <a:r>
              <a:rPr lang="el-GR" dirty="0" err="1" smtClean="0"/>
              <a:t>επίλεξτε</a:t>
            </a:r>
            <a:r>
              <a:rPr lang="el-GR" dirty="0" smtClean="0"/>
              <a:t> αυτό που σας αρέσει και καλή διασκέδαση!!</a:t>
            </a:r>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101</TotalTime>
  <Words>88</Words>
  <Application>Microsoft Office PowerPoint</Application>
  <PresentationFormat>Widescreen</PresentationFormat>
  <Paragraphs>16</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Segoe Print</vt:lpstr>
      <vt:lpstr>Nature Illustration 16x9</vt:lpstr>
      <vt:lpstr>Γυμναστική</vt:lpstr>
      <vt:lpstr>Γυμναστική στο σπίτι (10 λεπτά)</vt:lpstr>
      <vt:lpstr>Πάμε τωρά για λίγη ζούμπα</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Γυμναστική</dc:title>
  <dc:creator>GIOTA</dc:creator>
  <cp:lastModifiedBy>GIOTA</cp:lastModifiedBy>
  <cp:revision>4</cp:revision>
  <dcterms:created xsi:type="dcterms:W3CDTF">2020-05-19T10:43:20Z</dcterms:created>
  <dcterms:modified xsi:type="dcterms:W3CDTF">2020-05-19T12:33:17Z</dcterms:modified>
</cp:coreProperties>
</file>