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61"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9644"/>
    <a:srgbClr val="E60000"/>
    <a:srgbClr val="FB28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9CEC12-AFD4-433B-B065-7409CB1F292C}" type="datetimeFigureOut">
              <a:rPr lang="en-US" smtClean="0"/>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D0595-B036-480F-B2A5-C4E2FB16D840}" type="slidenum">
              <a:rPr lang="en-US" smtClean="0"/>
              <a:t>‹#›</a:t>
            </a:fld>
            <a:endParaRPr lang="en-US"/>
          </a:p>
        </p:txBody>
      </p:sp>
    </p:spTree>
    <p:extLst>
      <p:ext uri="{BB962C8B-B14F-4D97-AF65-F5344CB8AC3E}">
        <p14:creationId xmlns:p14="http://schemas.microsoft.com/office/powerpoint/2010/main" val="2311785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71D0595-B036-480F-B2A5-C4E2FB16D840}" type="slidenum">
              <a:rPr lang="en-US" smtClean="0"/>
              <a:t>1</a:t>
            </a:fld>
            <a:endParaRPr lang="en-US"/>
          </a:p>
        </p:txBody>
      </p:sp>
    </p:spTree>
    <p:extLst>
      <p:ext uri="{BB962C8B-B14F-4D97-AF65-F5344CB8AC3E}">
        <p14:creationId xmlns:p14="http://schemas.microsoft.com/office/powerpoint/2010/main" val="3572338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5 Segments</a:t>
            </a:r>
          </a:p>
          <a:p>
            <a:endParaRPr lang="en-GB" dirty="0"/>
          </a:p>
        </p:txBody>
      </p:sp>
      <p:sp>
        <p:nvSpPr>
          <p:cNvPr id="4" name="Slide Number Placeholder 3"/>
          <p:cNvSpPr>
            <a:spLocks noGrp="1"/>
          </p:cNvSpPr>
          <p:nvPr>
            <p:ph type="sldNum" sz="quarter" idx="10"/>
          </p:nvPr>
        </p:nvSpPr>
        <p:spPr/>
        <p:txBody>
          <a:bodyPr/>
          <a:lstStyle/>
          <a:p>
            <a:fld id="{3549B328-75EF-4903-B932-E7F60FD8E0DE}" type="slidenum">
              <a:rPr lang="en-GB" smtClean="0"/>
              <a:t>2</a:t>
            </a:fld>
            <a:endParaRPr lang="en-GB"/>
          </a:p>
        </p:txBody>
      </p:sp>
    </p:spTree>
    <p:extLst>
      <p:ext uri="{BB962C8B-B14F-4D97-AF65-F5344CB8AC3E}">
        <p14:creationId xmlns:p14="http://schemas.microsoft.com/office/powerpoint/2010/main" val="2399881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 Segments</a:t>
            </a:r>
          </a:p>
          <a:p>
            <a:endParaRPr lang="en-GB" dirty="0"/>
          </a:p>
        </p:txBody>
      </p:sp>
      <p:sp>
        <p:nvSpPr>
          <p:cNvPr id="4" name="Slide Number Placeholder 3"/>
          <p:cNvSpPr>
            <a:spLocks noGrp="1"/>
          </p:cNvSpPr>
          <p:nvPr>
            <p:ph type="sldNum" sz="quarter" idx="10"/>
          </p:nvPr>
        </p:nvSpPr>
        <p:spPr/>
        <p:txBody>
          <a:bodyPr/>
          <a:lstStyle/>
          <a:p>
            <a:fld id="{3549B328-75EF-4903-B932-E7F60FD8E0DE}" type="slidenum">
              <a:rPr lang="en-GB" smtClean="0"/>
              <a:t>3</a:t>
            </a:fld>
            <a:endParaRPr lang="en-GB"/>
          </a:p>
        </p:txBody>
      </p:sp>
    </p:spTree>
    <p:extLst>
      <p:ext uri="{BB962C8B-B14F-4D97-AF65-F5344CB8AC3E}">
        <p14:creationId xmlns:p14="http://schemas.microsoft.com/office/powerpoint/2010/main" val="100049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10 Segments</a:t>
            </a:r>
          </a:p>
          <a:p>
            <a:endParaRPr lang="en-GB" dirty="0"/>
          </a:p>
        </p:txBody>
      </p:sp>
      <p:sp>
        <p:nvSpPr>
          <p:cNvPr id="4" name="Slide Number Placeholder 3"/>
          <p:cNvSpPr>
            <a:spLocks noGrp="1"/>
          </p:cNvSpPr>
          <p:nvPr>
            <p:ph type="sldNum" sz="quarter" idx="10"/>
          </p:nvPr>
        </p:nvSpPr>
        <p:spPr/>
        <p:txBody>
          <a:bodyPr/>
          <a:lstStyle/>
          <a:p>
            <a:fld id="{3549B328-75EF-4903-B932-E7F60FD8E0DE}" type="slidenum">
              <a:rPr lang="en-GB" smtClean="0"/>
              <a:t>4</a:t>
            </a:fld>
            <a:endParaRPr lang="en-GB"/>
          </a:p>
        </p:txBody>
      </p:sp>
    </p:spTree>
    <p:extLst>
      <p:ext uri="{BB962C8B-B14F-4D97-AF65-F5344CB8AC3E}">
        <p14:creationId xmlns:p14="http://schemas.microsoft.com/office/powerpoint/2010/main" val="957665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11F37F4-BC05-44E5-A201-DAEE6CAAA42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414295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F37F4-BC05-44E5-A201-DAEE6CAAA42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4028561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F37F4-BC05-44E5-A201-DAEE6CAAA42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658657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1F37F4-BC05-44E5-A201-DAEE6CAAA42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219123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1F37F4-BC05-44E5-A201-DAEE6CAAA421}"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410598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1F37F4-BC05-44E5-A201-DAEE6CAAA42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4086679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1F37F4-BC05-44E5-A201-DAEE6CAAA421}"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3712211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1F37F4-BC05-44E5-A201-DAEE6CAAA421}"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3070311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F37F4-BC05-44E5-A201-DAEE6CAAA421}"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98249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1F37F4-BC05-44E5-A201-DAEE6CAAA42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182536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1F37F4-BC05-44E5-A201-DAEE6CAAA421}"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CD9EE8-77FB-4B80-A7D8-A05AA4DB3771}" type="slidenum">
              <a:rPr lang="en-US" smtClean="0"/>
              <a:t>‹#›</a:t>
            </a:fld>
            <a:endParaRPr lang="en-US"/>
          </a:p>
        </p:txBody>
      </p:sp>
    </p:spTree>
    <p:extLst>
      <p:ext uri="{BB962C8B-B14F-4D97-AF65-F5344CB8AC3E}">
        <p14:creationId xmlns:p14="http://schemas.microsoft.com/office/powerpoint/2010/main" val="2966144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F37F4-BC05-44E5-A201-DAEE6CAAA421}"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CD9EE8-77FB-4B80-A7D8-A05AA4DB3771}" type="slidenum">
              <a:rPr lang="en-US" smtClean="0"/>
              <a:t>‹#›</a:t>
            </a:fld>
            <a:endParaRPr lang="en-US"/>
          </a:p>
        </p:txBody>
      </p:sp>
    </p:spTree>
    <p:extLst>
      <p:ext uri="{BB962C8B-B14F-4D97-AF65-F5344CB8AC3E}">
        <p14:creationId xmlns:p14="http://schemas.microsoft.com/office/powerpoint/2010/main" val="55971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89575E1-3389-451A-A5F7-27854C25C5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A53CCC5C-D88E-40FB-B30B-23DCDBD01D3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88686" y="591344"/>
            <a:ext cx="3698548" cy="5585619"/>
          </a:xfrm>
        </p:spPr>
        <p:txBody>
          <a:bodyPr>
            <a:normAutofit/>
          </a:bodyPr>
          <a:lstStyle/>
          <a:p>
            <a:r>
              <a:rPr lang="el-GR" b="1" dirty="0">
                <a:solidFill>
                  <a:srgbClr val="FFFFFF"/>
                </a:solidFill>
              </a:rPr>
              <a:t>Κυνήγι χρωμάτων στα αγγλικά</a:t>
            </a:r>
            <a:endParaRPr lang="en-US" b="1" dirty="0">
              <a:solidFill>
                <a:srgbClr val="FFFFFF"/>
              </a:solidFill>
            </a:endParaRP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188686"/>
            <a:ext cx="7439892" cy="6473371"/>
          </a:xfrm>
        </p:spPr>
        <p:txBody>
          <a:bodyPr anchor="ctr">
            <a:normAutofit/>
          </a:bodyPr>
          <a:lstStyle/>
          <a:p>
            <a:r>
              <a:rPr lang="el-GR" sz="1800" dirty="0"/>
              <a:t>Το παιχνίδι παρουσιάζεται σε 3 επίπεδα (ανάλογα με το βαθμό δυσκολίας). Ο πρώτος τροχός είναι ο πιο εύκολος και ο τρίτος ο δυσκολότερος.</a:t>
            </a:r>
          </a:p>
          <a:p>
            <a:pPr marL="0" indent="0">
              <a:buNone/>
            </a:pPr>
            <a:r>
              <a:rPr lang="el-GR" sz="1800" b="1" dirty="0"/>
              <a:t>Για να παίξουμε</a:t>
            </a:r>
            <a:r>
              <a:rPr lang="el-GR" sz="1800" dirty="0"/>
              <a:t>:  </a:t>
            </a:r>
          </a:p>
          <a:p>
            <a:r>
              <a:rPr lang="el-GR" sz="1800" dirty="0"/>
              <a:t>Επιλέγουμε την εντολή </a:t>
            </a:r>
            <a:r>
              <a:rPr lang="en-US" sz="1800" dirty="0">
                <a:highlight>
                  <a:srgbClr val="FFFF00"/>
                </a:highlight>
              </a:rPr>
              <a:t>slide show</a:t>
            </a:r>
            <a:r>
              <a:rPr lang="el-GR" sz="1800" dirty="0"/>
              <a:t> και στη συνέχεια την εντολή </a:t>
            </a:r>
            <a:r>
              <a:rPr lang="en-US" sz="1800" dirty="0"/>
              <a:t> </a:t>
            </a:r>
            <a:r>
              <a:rPr lang="en-US" sz="1800" dirty="0">
                <a:highlight>
                  <a:srgbClr val="FFFF00"/>
                </a:highlight>
              </a:rPr>
              <a:t>from beginning</a:t>
            </a:r>
            <a:r>
              <a:rPr lang="el-GR" sz="1800" dirty="0"/>
              <a:t>. </a:t>
            </a:r>
          </a:p>
          <a:p>
            <a:r>
              <a:rPr lang="el-GR" sz="1800" dirty="0"/>
              <a:t>Κάνοντας δεξί </a:t>
            </a:r>
            <a:r>
              <a:rPr lang="en-GB" sz="1800" dirty="0"/>
              <a:t>click</a:t>
            </a:r>
            <a:r>
              <a:rPr lang="el-GR" sz="1800" dirty="0"/>
              <a:t> στο ποντίκι μεταφερόμαστε στη διαφάνεια που θέλουμε ανάλογα με το επίπεδο δυσκολίας που επιλέγουμε</a:t>
            </a:r>
          </a:p>
          <a:p>
            <a:r>
              <a:rPr lang="el-GR" sz="1800" dirty="0"/>
              <a:t>Πατάμε μια φορά στον κύκλο με τη λέξη </a:t>
            </a:r>
            <a:r>
              <a:rPr lang="el-GR" sz="1800" dirty="0">
                <a:highlight>
                  <a:srgbClr val="FFFF00"/>
                </a:highlight>
              </a:rPr>
              <a:t>«</a:t>
            </a:r>
            <a:r>
              <a:rPr lang="en-US" sz="1800" dirty="0">
                <a:highlight>
                  <a:srgbClr val="FFFF00"/>
                </a:highlight>
              </a:rPr>
              <a:t>spin</a:t>
            </a:r>
            <a:r>
              <a:rPr lang="el-GR" sz="1800" dirty="0">
                <a:highlight>
                  <a:srgbClr val="FFFF00"/>
                </a:highlight>
              </a:rPr>
              <a:t>» </a:t>
            </a:r>
            <a:r>
              <a:rPr lang="el-GR" sz="1800" dirty="0"/>
              <a:t>για να αρχίσει ο τροχός να γυρίζει και ξαναπατάμε τη λέξη </a:t>
            </a:r>
            <a:r>
              <a:rPr lang="el-GR" sz="1800" dirty="0">
                <a:highlight>
                  <a:srgbClr val="FFFF00"/>
                </a:highlight>
              </a:rPr>
              <a:t>«</a:t>
            </a:r>
            <a:r>
              <a:rPr lang="en-GB" sz="1800" dirty="0">
                <a:highlight>
                  <a:srgbClr val="FFFF00"/>
                </a:highlight>
              </a:rPr>
              <a:t>spin</a:t>
            </a:r>
            <a:r>
              <a:rPr lang="el-GR" sz="1800" dirty="0">
                <a:highlight>
                  <a:srgbClr val="FFFF00"/>
                </a:highlight>
              </a:rPr>
              <a:t>»</a:t>
            </a:r>
            <a:r>
              <a:rPr lang="el-GR" sz="1800" dirty="0"/>
              <a:t> για να σταματήσει. </a:t>
            </a:r>
          </a:p>
          <a:p>
            <a:r>
              <a:rPr lang="el-GR" sz="1800" dirty="0"/>
              <a:t>Το παιδί ονομάζει το χρώμα που δείχνει το βέλος, ψάχνει στο σπίτι να βρει ένα αντικείμενο που να έχει το ίδιο χρώμα και αγγίζοντάς το ονομάζει και πάλι το χρώμα (στα αγγλικά).</a:t>
            </a:r>
          </a:p>
          <a:p>
            <a:r>
              <a:rPr lang="el-GR" sz="1800" dirty="0"/>
              <a:t>Αν το παιχνίδι παίζεται από περισσότερα άτομα μπορεί να γίνει διαγωνιστικό: ένα άτομο ξεκινά και σταματά τον τροχό και μόλις ονομάσει το </a:t>
            </a:r>
            <a:r>
              <a:rPr lang="el-GR" sz="1800" dirty="0" smtClean="0"/>
              <a:t>χρώμα</a:t>
            </a:r>
            <a:r>
              <a:rPr lang="en-GB" sz="1800" dirty="0" smtClean="0"/>
              <a:t>, </a:t>
            </a:r>
            <a:r>
              <a:rPr lang="el-GR" sz="1800" dirty="0" smtClean="0"/>
              <a:t>όλα </a:t>
            </a:r>
            <a:r>
              <a:rPr lang="el-GR" sz="1800" dirty="0"/>
              <a:t>τα άτομα τρέχουν </a:t>
            </a:r>
            <a:r>
              <a:rPr lang="en-GB" sz="1800" dirty="0" smtClean="0"/>
              <a:t> </a:t>
            </a:r>
            <a:r>
              <a:rPr lang="el-GR" sz="1800" dirty="0" smtClean="0"/>
              <a:t>να </a:t>
            </a:r>
            <a:r>
              <a:rPr lang="el-GR" sz="1800" dirty="0"/>
              <a:t>εντοπίσουν και να αγγίξουν ένα αντικείμενο που να έχει αυτό το χρώμα. Κερδίζει το άτομο </a:t>
            </a:r>
            <a:r>
              <a:rPr lang="el-GR" sz="1800" dirty="0" smtClean="0"/>
              <a:t>που, πρώτο,           θα αγγίξει ένα αντικείμενο </a:t>
            </a:r>
            <a:r>
              <a:rPr lang="el-GR" sz="1800" dirty="0"/>
              <a:t>και </a:t>
            </a:r>
            <a:r>
              <a:rPr lang="el-GR" sz="1800" dirty="0" smtClean="0"/>
              <a:t>θα φωνάξει </a:t>
            </a:r>
            <a:r>
              <a:rPr lang="el-GR" sz="1800" dirty="0"/>
              <a:t>ταυτόχρονα </a:t>
            </a:r>
            <a:r>
              <a:rPr lang="el-GR" sz="1800" dirty="0" smtClean="0"/>
              <a:t> το ζητούμενο χρώμα  (στα </a:t>
            </a:r>
            <a:r>
              <a:rPr lang="el-GR" sz="1800" dirty="0"/>
              <a:t>αγγλικά</a:t>
            </a:r>
            <a:r>
              <a:rPr lang="el-GR" sz="1800" dirty="0" smtClean="0"/>
              <a:t>).  </a:t>
            </a:r>
            <a:endParaRPr lang="en-US" sz="1500" dirty="0"/>
          </a:p>
        </p:txBody>
      </p:sp>
      <p:sp>
        <p:nvSpPr>
          <p:cNvPr id="4" name="Footer Placeholder 3"/>
          <p:cNvSpPr>
            <a:spLocks noGrp="1"/>
          </p:cNvSpPr>
          <p:nvPr>
            <p:ph type="ftr" sz="quarter" idx="11"/>
          </p:nvPr>
        </p:nvSpPr>
        <p:spPr>
          <a:xfrm>
            <a:off x="4213411" y="6356350"/>
            <a:ext cx="4114800" cy="365125"/>
          </a:xfrm>
        </p:spPr>
        <p:txBody>
          <a:bodyPr/>
          <a:lstStyle/>
          <a:p>
            <a:pPr algn="l"/>
            <a:r>
              <a:rPr lang="el-GR" dirty="0" smtClean="0">
                <a:solidFill>
                  <a:schemeClr val="tx1"/>
                </a:solidFill>
              </a:rPr>
              <a:t>Ομάδα </a:t>
            </a:r>
            <a:r>
              <a:rPr lang="el-GR" dirty="0" err="1" smtClean="0">
                <a:solidFill>
                  <a:schemeClr val="tx1"/>
                </a:solidFill>
              </a:rPr>
              <a:t>Προδημοτικής</a:t>
            </a:r>
            <a:r>
              <a:rPr lang="el-GR" dirty="0" smtClean="0">
                <a:solidFill>
                  <a:schemeClr val="tx1"/>
                </a:solidFill>
              </a:rPr>
              <a:t> Εκπαίδευσης</a:t>
            </a:r>
            <a:endParaRPr lang="en-US" dirty="0">
              <a:solidFill>
                <a:schemeClr val="tx1"/>
              </a:solidFill>
            </a:endParaRPr>
          </a:p>
        </p:txBody>
      </p:sp>
    </p:spTree>
    <p:extLst>
      <p:ext uri="{BB962C8B-B14F-4D97-AF65-F5344CB8AC3E}">
        <p14:creationId xmlns:p14="http://schemas.microsoft.com/office/powerpoint/2010/main" val="1071504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BG">
            <a:extLst>
              <a:ext uri="{FF2B5EF4-FFF2-40B4-BE49-F238E27FC236}">
                <a16:creationId xmlns:a16="http://schemas.microsoft.com/office/drawing/2014/main" xmlns="" id="{A1628A53-D048-4C67-98FF-42C0D017C1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0" y="-2198"/>
            <a:ext cx="12192000" cy="6858000"/>
          </a:xfrm>
          <a:prstGeom prst="rect">
            <a:avLst/>
          </a:prstGeom>
        </p:spPr>
      </p:pic>
      <p:grpSp>
        <p:nvGrpSpPr>
          <p:cNvPr id="38" name="Tekhnologic Logo">
            <a:extLst>
              <a:ext uri="{FF2B5EF4-FFF2-40B4-BE49-F238E27FC236}">
                <a16:creationId xmlns:a16="http://schemas.microsoft.com/office/drawing/2014/main" xmlns="" id="{806075A3-7BA2-4139-B9CD-4AF0E203A076}"/>
              </a:ext>
            </a:extLst>
          </p:cNvPr>
          <p:cNvGrpSpPr/>
          <p:nvPr/>
        </p:nvGrpSpPr>
        <p:grpSpPr>
          <a:xfrm>
            <a:off x="5685616" y="6659062"/>
            <a:ext cx="820768" cy="180000"/>
            <a:chOff x="5464435" y="6630924"/>
            <a:chExt cx="820768" cy="180000"/>
          </a:xfrm>
        </p:grpSpPr>
        <p:pic>
          <p:nvPicPr>
            <p:cNvPr id="39" name="Image">
              <a:extLst>
                <a:ext uri="{FF2B5EF4-FFF2-40B4-BE49-F238E27FC236}">
                  <a16:creationId xmlns:a16="http://schemas.microsoft.com/office/drawing/2014/main" xmlns="" id="{8B2F0E88-C83A-4438-BE65-42C0EF991315}"/>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40" name="Text">
              <a:extLst>
                <a:ext uri="{FF2B5EF4-FFF2-40B4-BE49-F238E27FC236}">
                  <a16:creationId xmlns:a16="http://schemas.microsoft.com/office/drawing/2014/main" xmlns="" id="{CA9B14D5-58F2-4226-8B23-11F0DAA85F30}"/>
                </a:ext>
              </a:extLst>
            </p:cNvPr>
            <p:cNvSpPr/>
            <p:nvPr/>
          </p:nvSpPr>
          <p:spPr>
            <a:xfrm>
              <a:off x="5624766" y="6651674"/>
              <a:ext cx="660437" cy="138499"/>
            </a:xfrm>
            <a:prstGeom prst="rect">
              <a:avLst/>
            </a:prstGeom>
            <a:noFill/>
          </p:spPr>
          <p:txBody>
            <a:bodyPr wrap="none" lIns="0" tIns="0" rIns="0" bIns="0">
              <a:spAutoFit/>
            </a:bodyPr>
            <a:lstStyle/>
            <a:p>
              <a:pPr algn="ctr"/>
              <a:r>
                <a:rPr lang="en-US" sz="900" b="1" cap="none" spc="0" dirty="0">
                  <a:ln w="0"/>
                  <a:solidFill>
                    <a:srgbClr val="3059A2"/>
                  </a:solidFill>
                  <a:latin typeface="Century Gothic" panose="020B0502020202020204" pitchFamily="34" charset="0"/>
                </a:rPr>
                <a:t>tekhnologic</a:t>
              </a:r>
            </a:p>
          </p:txBody>
        </p:sp>
      </p:grpSp>
      <p:sp>
        <p:nvSpPr>
          <p:cNvPr id="41" name="Spinner BG">
            <a:extLst>
              <a:ext uri="{FF2B5EF4-FFF2-40B4-BE49-F238E27FC236}">
                <a16:creationId xmlns:a16="http://schemas.microsoft.com/office/drawing/2014/main" xmlns="" id="{7AC23488-3451-4FD8-B155-5B9000FE45DD}"/>
              </a:ext>
            </a:extLst>
          </p:cNvPr>
          <p:cNvSpPr/>
          <p:nvPr/>
        </p:nvSpPr>
        <p:spPr>
          <a:xfrm>
            <a:off x="2856000" y="194312"/>
            <a:ext cx="6480000" cy="648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Anchor">
            <a:extLst>
              <a:ext uri="{FF2B5EF4-FFF2-40B4-BE49-F238E27FC236}">
                <a16:creationId xmlns:a16="http://schemas.microsoft.com/office/drawing/2014/main" xmlns="" id="{B316AF16-047B-4F82-AB9C-1224E1DDA737}"/>
              </a:ext>
            </a:extLst>
          </p:cNvPr>
          <p:cNvSpPr/>
          <p:nvPr/>
        </p:nvSpPr>
        <p:spPr>
          <a:xfrm>
            <a:off x="5196000" y="2529000"/>
            <a:ext cx="1800000" cy="180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Arial" panose="020B0604020202020204" pitchFamily="34" charset="0"/>
              <a:cs typeface="Arial" panose="020B0604020202020204" pitchFamily="34" charset="0"/>
            </a:endParaRPr>
          </a:p>
        </p:txBody>
      </p:sp>
      <p:grpSp>
        <p:nvGrpSpPr>
          <p:cNvPr id="20" name="Spinning Wheel 5">
            <a:extLst>
              <a:ext uri="{FF2B5EF4-FFF2-40B4-BE49-F238E27FC236}">
                <a16:creationId xmlns:a16="http://schemas.microsoft.com/office/drawing/2014/main" xmlns="" id="{446DA883-8172-41A5-81BB-C2CA2C65DE0F}"/>
              </a:ext>
            </a:extLst>
          </p:cNvPr>
          <p:cNvGrpSpPr/>
          <p:nvPr/>
        </p:nvGrpSpPr>
        <p:grpSpPr>
          <a:xfrm>
            <a:off x="2667832" y="72756"/>
            <a:ext cx="6396102" cy="6571108"/>
            <a:chOff x="2672231" y="71213"/>
            <a:chExt cx="6396102" cy="6571108"/>
          </a:xfrm>
        </p:grpSpPr>
        <p:sp>
          <p:nvSpPr>
            <p:cNvPr id="21" name="Segment 5">
              <a:extLst>
                <a:ext uri="{FF2B5EF4-FFF2-40B4-BE49-F238E27FC236}">
                  <a16:creationId xmlns:a16="http://schemas.microsoft.com/office/drawing/2014/main" xmlns="" id="{977BE0F8-E188-4C24-9279-4D7F4C675EA5}"/>
                </a:ext>
              </a:extLst>
            </p:cNvPr>
            <p:cNvSpPr/>
            <p:nvPr/>
          </p:nvSpPr>
          <p:spPr>
            <a:xfrm rot="1080000">
              <a:off x="3575343" y="71213"/>
              <a:ext cx="2811223" cy="2884495"/>
            </a:xfrm>
            <a:custGeom>
              <a:avLst/>
              <a:gdLst>
                <a:gd name="connsiteX0" fmla="*/ 2112427 w 2811223"/>
                <a:gd name="connsiteY0" fmla="*/ 9233 h 2884495"/>
                <a:gd name="connsiteX1" fmla="*/ 2143494 w 2811223"/>
                <a:gd name="connsiteY1" fmla="*/ 0 h 2884495"/>
                <a:gd name="connsiteX2" fmla="*/ 2811223 w 2811223"/>
                <a:gd name="connsiteY2" fmla="*/ 2055059 h 2884495"/>
                <a:gd name="connsiteX3" fmla="*/ 2779903 w 2811223"/>
                <a:gd name="connsiteY3" fmla="*/ 2063515 h 2884495"/>
                <a:gd name="connsiteX4" fmla="*/ 2161077 w 2811223"/>
                <a:gd name="connsiteY4" fmla="*/ 2842552 h 2884495"/>
                <a:gd name="connsiteX5" fmla="*/ 2159537 w 2811223"/>
                <a:gd name="connsiteY5" fmla="*/ 2884495 h 2884495"/>
                <a:gd name="connsiteX6" fmla="*/ 0 w 2811223"/>
                <a:gd name="connsiteY6" fmla="*/ 2884495 h 2884495"/>
                <a:gd name="connsiteX7" fmla="*/ 8319 w 2811223"/>
                <a:gd name="connsiteY7" fmla="*/ 2657987 h 2884495"/>
                <a:gd name="connsiteX8" fmla="*/ 2112427 w 2811223"/>
                <a:gd name="connsiteY8" fmla="*/ 9233 h 2884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11223" h="2884495">
                  <a:moveTo>
                    <a:pt x="2112427" y="9233"/>
                  </a:moveTo>
                  <a:lnTo>
                    <a:pt x="2143494" y="0"/>
                  </a:lnTo>
                  <a:lnTo>
                    <a:pt x="2811223" y="2055059"/>
                  </a:lnTo>
                  <a:lnTo>
                    <a:pt x="2779903" y="2063515"/>
                  </a:lnTo>
                  <a:cubicBezTo>
                    <a:pt x="2425357" y="2178714"/>
                    <a:pt x="2191198" y="2493117"/>
                    <a:pt x="2161077" y="2842552"/>
                  </a:cubicBezTo>
                  <a:lnTo>
                    <a:pt x="2159537" y="2884495"/>
                  </a:lnTo>
                  <a:lnTo>
                    <a:pt x="0" y="2884495"/>
                  </a:lnTo>
                  <a:lnTo>
                    <a:pt x="8319" y="2657987"/>
                  </a:lnTo>
                  <a:cubicBezTo>
                    <a:pt x="110746" y="1469907"/>
                    <a:pt x="906924" y="400925"/>
                    <a:pt x="2112427" y="9233"/>
                  </a:cubicBezTo>
                  <a:close/>
                </a:path>
              </a:pathLst>
            </a:custGeom>
            <a:solidFill>
              <a:srgbClr val="FF0000"/>
            </a:solid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Segment 4">
              <a:extLst>
                <a:ext uri="{FF2B5EF4-FFF2-40B4-BE49-F238E27FC236}">
                  <a16:creationId xmlns:a16="http://schemas.microsoft.com/office/drawing/2014/main" xmlns="" id="{00674F1A-03DC-424B-B2BB-3794FF19929E}"/>
                </a:ext>
              </a:extLst>
            </p:cNvPr>
            <p:cNvSpPr/>
            <p:nvPr/>
          </p:nvSpPr>
          <p:spPr>
            <a:xfrm rot="1080000">
              <a:off x="2672231" y="2812248"/>
              <a:ext cx="2788503" cy="2940534"/>
            </a:xfrm>
            <a:custGeom>
              <a:avLst/>
              <a:gdLst>
                <a:gd name="connsiteX0" fmla="*/ 2537 w 2788503"/>
                <a:gd name="connsiteY0" fmla="*/ 0 h 2940534"/>
                <a:gd name="connsiteX1" fmla="*/ 2162074 w 2788503"/>
                <a:gd name="connsiteY1" fmla="*/ 0 h 2940534"/>
                <a:gd name="connsiteX2" fmla="*/ 2160516 w 2788503"/>
                <a:gd name="connsiteY2" fmla="*/ 42450 h 2940534"/>
                <a:gd name="connsiteX3" fmla="*/ 2204737 w 2788503"/>
                <a:gd name="connsiteY3" fmla="*/ 309486 h 2940534"/>
                <a:gd name="connsiteX4" fmla="*/ 2652096 w 2788503"/>
                <a:gd name="connsiteY4" fmla="*/ 833277 h 2940534"/>
                <a:gd name="connsiteX5" fmla="*/ 2788503 w 2788503"/>
                <a:gd name="connsiteY5" fmla="*/ 887078 h 2940534"/>
                <a:gd name="connsiteX6" fmla="*/ 2121295 w 2788503"/>
                <a:gd name="connsiteY6" fmla="*/ 2940534 h 2940534"/>
                <a:gd name="connsiteX7" fmla="*/ 1939105 w 2788503"/>
                <a:gd name="connsiteY7" fmla="*/ 2878555 h 2940534"/>
                <a:gd name="connsiteX8" fmla="*/ 150346 w 2788503"/>
                <a:gd name="connsiteY8" fmla="*/ 976998 h 2940534"/>
                <a:gd name="connsiteX9" fmla="*/ 0 w 2788503"/>
                <a:gd name="connsiteY9" fmla="*/ 69071 h 2940534"/>
                <a:gd name="connsiteX10" fmla="*/ 2537 w 2788503"/>
                <a:gd name="connsiteY10" fmla="*/ 0 h 2940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88503" h="2940534">
                  <a:moveTo>
                    <a:pt x="2537" y="0"/>
                  </a:moveTo>
                  <a:lnTo>
                    <a:pt x="2162074" y="0"/>
                  </a:lnTo>
                  <a:lnTo>
                    <a:pt x="2160516" y="42450"/>
                  </a:lnTo>
                  <a:cubicBezTo>
                    <a:pt x="2161632" y="130982"/>
                    <a:pt x="2175937" y="220850"/>
                    <a:pt x="2204737" y="309486"/>
                  </a:cubicBezTo>
                  <a:cubicBezTo>
                    <a:pt x="2281536" y="545850"/>
                    <a:pt x="2446871" y="728709"/>
                    <a:pt x="2652096" y="833277"/>
                  </a:cubicBezTo>
                  <a:lnTo>
                    <a:pt x="2788503" y="887078"/>
                  </a:lnTo>
                  <a:lnTo>
                    <a:pt x="2121295" y="2940534"/>
                  </a:lnTo>
                  <a:lnTo>
                    <a:pt x="1939105" y="2878555"/>
                  </a:lnTo>
                  <a:cubicBezTo>
                    <a:pt x="1118854" y="2554938"/>
                    <a:pt x="444104" y="1881092"/>
                    <a:pt x="150346" y="976998"/>
                  </a:cubicBezTo>
                  <a:cubicBezTo>
                    <a:pt x="52427" y="675634"/>
                    <a:pt x="3793" y="370084"/>
                    <a:pt x="0" y="69071"/>
                  </a:cubicBezTo>
                  <a:lnTo>
                    <a:pt x="2537" y="0"/>
                  </a:lnTo>
                  <a:close/>
                </a:path>
              </a:pathLst>
            </a:custGeom>
            <a:solidFill>
              <a:srgbClr val="00B0F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Segment 3">
              <a:extLst>
                <a:ext uri="{FF2B5EF4-FFF2-40B4-BE49-F238E27FC236}">
                  <a16:creationId xmlns:a16="http://schemas.microsoft.com/office/drawing/2014/main" xmlns="" id="{9D265CF6-F8BB-4CEF-A972-18B8B6F856DA}"/>
                </a:ext>
              </a:extLst>
            </p:cNvPr>
            <p:cNvSpPr/>
            <p:nvPr/>
          </p:nvSpPr>
          <p:spPr>
            <a:xfrm rot="1080000">
              <a:off x="4570919" y="4087572"/>
              <a:ext cx="3423812" cy="2554749"/>
            </a:xfrm>
            <a:custGeom>
              <a:avLst/>
              <a:gdLst>
                <a:gd name="connsiteX0" fmla="*/ 1675838 w 3423812"/>
                <a:gd name="connsiteY0" fmla="*/ 0 h 2554749"/>
                <a:gd name="connsiteX1" fmla="*/ 3423812 w 3423812"/>
                <a:gd name="connsiteY1" fmla="*/ 1269977 h 2554749"/>
                <a:gd name="connsiteX2" fmla="*/ 3347284 w 3423812"/>
                <a:gd name="connsiteY2" fmla="*/ 1378414 h 2554749"/>
                <a:gd name="connsiteX3" fmla="*/ 1881577 w 3423812"/>
                <a:gd name="connsiteY3" fmla="*/ 2404145 h 2554749"/>
                <a:gd name="connsiteX4" fmla="*/ 92885 w 3423812"/>
                <a:gd name="connsiteY4" fmla="*/ 2435832 h 2554749"/>
                <a:gd name="connsiteX5" fmla="*/ 0 w 3423812"/>
                <a:gd name="connsiteY5" fmla="*/ 2404234 h 2554749"/>
                <a:gd name="connsiteX6" fmla="*/ 667155 w 3423812"/>
                <a:gd name="connsiteY6" fmla="*/ 350942 h 2554749"/>
                <a:gd name="connsiteX7" fmla="*/ 688032 w 3423812"/>
                <a:gd name="connsiteY7" fmla="*/ 359177 h 2554749"/>
                <a:gd name="connsiteX8" fmla="*/ 1214100 w 3423812"/>
                <a:gd name="connsiteY8" fmla="*/ 349863 h 2554749"/>
                <a:gd name="connsiteX9" fmla="*/ 1645172 w 3423812"/>
                <a:gd name="connsiteY9" fmla="*/ 48183 h 2554749"/>
                <a:gd name="connsiteX10" fmla="*/ 1675838 w 3423812"/>
                <a:gd name="connsiteY10" fmla="*/ 0 h 25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23812" h="2554749">
                  <a:moveTo>
                    <a:pt x="1675838" y="0"/>
                  </a:moveTo>
                  <a:lnTo>
                    <a:pt x="3423812" y="1269977"/>
                  </a:lnTo>
                  <a:lnTo>
                    <a:pt x="3347284" y="1378414"/>
                  </a:lnTo>
                  <a:cubicBezTo>
                    <a:pt x="2984748" y="1843131"/>
                    <a:pt x="2484328" y="2208299"/>
                    <a:pt x="1881577" y="2404145"/>
                  </a:cubicBezTo>
                  <a:cubicBezTo>
                    <a:pt x="1278826" y="2599991"/>
                    <a:pt x="659336" y="2598703"/>
                    <a:pt x="92885" y="2435832"/>
                  </a:cubicBezTo>
                  <a:lnTo>
                    <a:pt x="0" y="2404234"/>
                  </a:lnTo>
                  <a:lnTo>
                    <a:pt x="667155" y="350942"/>
                  </a:lnTo>
                  <a:lnTo>
                    <a:pt x="688032" y="359177"/>
                  </a:lnTo>
                  <a:cubicBezTo>
                    <a:pt x="854630" y="407082"/>
                    <a:pt x="1036827" y="407462"/>
                    <a:pt x="1214100" y="349863"/>
                  </a:cubicBezTo>
                  <a:cubicBezTo>
                    <a:pt x="1391373" y="292263"/>
                    <a:pt x="1538549" y="184863"/>
                    <a:pt x="1645172" y="48183"/>
                  </a:cubicBezTo>
                  <a:lnTo>
                    <a:pt x="1675838" y="0"/>
                  </a:lnTo>
                  <a:close/>
                </a:path>
              </a:pathLst>
            </a:custGeom>
            <a:solidFill>
              <a:srgbClr val="00B05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Segment 2">
              <a:extLst>
                <a:ext uri="{FF2B5EF4-FFF2-40B4-BE49-F238E27FC236}">
                  <a16:creationId xmlns:a16="http://schemas.microsoft.com/office/drawing/2014/main" xmlns="" id="{E94C231C-5B5A-427B-B176-C034B8961075}"/>
                </a:ext>
              </a:extLst>
            </p:cNvPr>
            <p:cNvSpPr/>
            <p:nvPr/>
          </p:nvSpPr>
          <p:spPr>
            <a:xfrm rot="1080000">
              <a:off x="6734216" y="2215253"/>
              <a:ext cx="2334117" cy="3572758"/>
            </a:xfrm>
            <a:custGeom>
              <a:avLst/>
              <a:gdLst>
                <a:gd name="connsiteX0" fmla="*/ 1747103 w 2334117"/>
                <a:gd name="connsiteY0" fmla="*/ 0 h 3572758"/>
                <a:gd name="connsiteX1" fmla="*/ 1771496 w 2334117"/>
                <a:gd name="connsiteY1" fmla="*/ 31107 h 3572758"/>
                <a:gd name="connsiteX2" fmla="*/ 2183530 w 2334117"/>
                <a:gd name="connsiteY2" fmla="*/ 854007 h 3572758"/>
                <a:gd name="connsiteX3" fmla="*/ 1854101 w 2334117"/>
                <a:gd name="connsiteY3" fmla="*/ 3443805 h 3572758"/>
                <a:gd name="connsiteX4" fmla="*/ 1763093 w 2334117"/>
                <a:gd name="connsiteY4" fmla="*/ 3572758 h 3572758"/>
                <a:gd name="connsiteX5" fmla="*/ 14979 w 2334117"/>
                <a:gd name="connsiteY5" fmla="*/ 2302679 h 3572758"/>
                <a:gd name="connsiteX6" fmla="*/ 75094 w 2334117"/>
                <a:gd name="connsiteY6" fmla="*/ 2208225 h 3572758"/>
                <a:gd name="connsiteX7" fmla="*/ 129140 w 2334117"/>
                <a:gd name="connsiteY7" fmla="*/ 1521519 h 3572758"/>
                <a:gd name="connsiteX8" fmla="*/ 7955 w 2334117"/>
                <a:gd name="connsiteY8" fmla="*/ 1279489 h 3572758"/>
                <a:gd name="connsiteX9" fmla="*/ 0 w 2334117"/>
                <a:gd name="connsiteY9" fmla="*/ 1269345 h 3572758"/>
                <a:gd name="connsiteX10" fmla="*/ 1747103 w 2334117"/>
                <a:gd name="connsiteY10" fmla="*/ 0 h 3572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4117" h="3572758">
                  <a:moveTo>
                    <a:pt x="1747103" y="0"/>
                  </a:moveTo>
                  <a:lnTo>
                    <a:pt x="1771496" y="31107"/>
                  </a:lnTo>
                  <a:cubicBezTo>
                    <a:pt x="1945359" y="276861"/>
                    <a:pt x="2085611" y="552642"/>
                    <a:pt x="2183530" y="854007"/>
                  </a:cubicBezTo>
                  <a:cubicBezTo>
                    <a:pt x="2477288" y="1758100"/>
                    <a:pt x="2327480" y="2699862"/>
                    <a:pt x="1854101" y="3443805"/>
                  </a:cubicBezTo>
                  <a:lnTo>
                    <a:pt x="1763093" y="3572758"/>
                  </a:lnTo>
                  <a:lnTo>
                    <a:pt x="14979" y="2302679"/>
                  </a:lnTo>
                  <a:lnTo>
                    <a:pt x="75094" y="2208225"/>
                  </a:lnTo>
                  <a:cubicBezTo>
                    <a:pt x="179662" y="2003000"/>
                    <a:pt x="205939" y="1757883"/>
                    <a:pt x="129140" y="1521519"/>
                  </a:cubicBezTo>
                  <a:cubicBezTo>
                    <a:pt x="100340" y="1432882"/>
                    <a:pt x="59090" y="1351770"/>
                    <a:pt x="7955" y="1279489"/>
                  </a:cubicBezTo>
                  <a:lnTo>
                    <a:pt x="0" y="1269345"/>
                  </a:lnTo>
                  <a:lnTo>
                    <a:pt x="1747103" y="0"/>
                  </a:lnTo>
                  <a:close/>
                </a:path>
              </a:pathLst>
            </a:custGeom>
            <a:solidFill>
              <a:srgbClr val="FFC000"/>
            </a:solidFill>
            <a:ln w="63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Spin Button">
            <a:extLst>
              <a:ext uri="{FF2B5EF4-FFF2-40B4-BE49-F238E27FC236}">
                <a16:creationId xmlns:a16="http://schemas.microsoft.com/office/drawing/2014/main" xmlns="" id="{1972FA71-9F7D-4B81-B488-7F26645D57CD}"/>
              </a:ext>
            </a:extLst>
          </p:cNvPr>
          <p:cNvGrpSpPr/>
          <p:nvPr/>
        </p:nvGrpSpPr>
        <p:grpSpPr>
          <a:xfrm>
            <a:off x="5196000" y="2529000"/>
            <a:ext cx="1800000" cy="1800000"/>
            <a:chOff x="5196000" y="2529000"/>
            <a:chExt cx="1800000" cy="1800000"/>
          </a:xfrm>
        </p:grpSpPr>
        <p:sp>
          <p:nvSpPr>
            <p:cNvPr id="51" name="Spin Button">
              <a:extLst>
                <a:ext uri="{FF2B5EF4-FFF2-40B4-BE49-F238E27FC236}">
                  <a16:creationId xmlns:a16="http://schemas.microsoft.com/office/drawing/2014/main" xmlns=""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4000" b="1" dirty="0">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xmlns=""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Arrow: Curved Down 63">
              <a:extLst>
                <a:ext uri="{FF2B5EF4-FFF2-40B4-BE49-F238E27FC236}">
                  <a16:creationId xmlns:a16="http://schemas.microsoft.com/office/drawing/2014/main" xmlns=""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48" name="Marker">
            <a:extLst>
              <a:ext uri="{FF2B5EF4-FFF2-40B4-BE49-F238E27FC236}">
                <a16:creationId xmlns:a16="http://schemas.microsoft.com/office/drawing/2014/main" xmlns="" id="{6F381C54-25EF-445D-B869-A54C62C08DBE}"/>
              </a:ext>
            </a:extLst>
          </p:cNvPr>
          <p:cNvSpPr/>
          <p:nvPr/>
        </p:nvSpPr>
        <p:spPr>
          <a:xfrm rot="10800000">
            <a:off x="5741207" y="-2198"/>
            <a:ext cx="720000" cy="72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5844322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250" fill="hold"/>
                                        <p:tgtEl>
                                          <p:spTgt spid="20"/>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
                                        <p:tgtEl>
                                          <p:spTgt spid="46"/>
                                        </p:tgtEl>
                                      </p:cBhvr>
                                    </p:animEffect>
                                  </p:childTnLst>
                                </p:cTn>
                              </p:par>
                              <p:par>
                                <p:cTn id="12" presetID="10" presetClass="exit" presetSubtype="0" fill="hold" grpId="1" nodeType="withEffect">
                                  <p:stCondLst>
                                    <p:cond delay="0"/>
                                  </p:stCondLst>
                                  <p:childTnLst>
                                    <p:animEffect transition="out" filter="fade">
                                      <p:cBhvr>
                                        <p:cTn id="13" dur="10"/>
                                        <p:tgtEl>
                                          <p:spTgt spid="46"/>
                                        </p:tgtEl>
                                      </p:cBhvr>
                                    </p:animEffect>
                                    <p:set>
                                      <p:cBhvr>
                                        <p:cTn id="14"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xmlns=""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25" name="Tekhnologic Logo">
            <a:extLst>
              <a:ext uri="{FF2B5EF4-FFF2-40B4-BE49-F238E27FC236}">
                <a16:creationId xmlns:a16="http://schemas.microsoft.com/office/drawing/2014/main" xmlns="" id="{C5D662CC-1BE3-434A-87C6-6DCBC37C88A8}"/>
              </a:ext>
            </a:extLst>
          </p:cNvPr>
          <p:cNvGrpSpPr/>
          <p:nvPr/>
        </p:nvGrpSpPr>
        <p:grpSpPr>
          <a:xfrm>
            <a:off x="5685616" y="6661025"/>
            <a:ext cx="820768" cy="180000"/>
            <a:chOff x="5464435" y="6630924"/>
            <a:chExt cx="820768" cy="180000"/>
          </a:xfrm>
        </p:grpSpPr>
        <p:pic>
          <p:nvPicPr>
            <p:cNvPr id="26" name="Image">
              <a:extLst>
                <a:ext uri="{FF2B5EF4-FFF2-40B4-BE49-F238E27FC236}">
                  <a16:creationId xmlns:a16="http://schemas.microsoft.com/office/drawing/2014/main" xmlns="" id="{B6C46ED3-364F-42FD-9E9B-2627FCCB1D41}"/>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xmlns="" id="{8C8A5E28-D2DF-40B5-802B-38576B3EE85E}"/>
                </a:ext>
              </a:extLst>
            </p:cNvPr>
            <p:cNvSpPr/>
            <p:nvPr/>
          </p:nvSpPr>
          <p:spPr>
            <a:xfrm>
              <a:off x="5624766" y="6651674"/>
              <a:ext cx="660437" cy="138499"/>
            </a:xfrm>
            <a:prstGeom prst="rect">
              <a:avLst/>
            </a:prstGeom>
            <a:noFill/>
          </p:spPr>
          <p:txBody>
            <a:bodyPr wrap="none" lIns="0" tIns="0" rIns="0" bIns="0">
              <a:spAutoFit/>
            </a:bodyPr>
            <a:lstStyle/>
            <a:p>
              <a:pPr algn="ctr"/>
              <a:r>
                <a:rPr lang="en-US" sz="900" b="1" cap="none" spc="0" dirty="0">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xmlns="" id="{E7247EFC-DA6F-4517-958E-60940FA8DC84}"/>
              </a:ext>
            </a:extLst>
          </p:cNvPr>
          <p:cNvSpPr/>
          <p:nvPr/>
        </p:nvSpPr>
        <p:spPr>
          <a:xfrm>
            <a:off x="2856000" y="189000"/>
            <a:ext cx="6480000" cy="648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Anchor">
            <a:extLst>
              <a:ext uri="{FF2B5EF4-FFF2-40B4-BE49-F238E27FC236}">
                <a16:creationId xmlns:a16="http://schemas.microsoft.com/office/drawing/2014/main" xmlns="" id="{B316AF16-047B-4F82-AB9C-1224E1DDA737}"/>
              </a:ext>
            </a:extLst>
          </p:cNvPr>
          <p:cNvSpPr/>
          <p:nvPr/>
        </p:nvSpPr>
        <p:spPr>
          <a:xfrm>
            <a:off x="5196000" y="2529000"/>
            <a:ext cx="1800000" cy="180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Arial" panose="020B0604020202020204" pitchFamily="34" charset="0"/>
              <a:cs typeface="Arial" panose="020B0604020202020204" pitchFamily="34" charset="0"/>
            </a:endParaRPr>
          </a:p>
        </p:txBody>
      </p:sp>
      <p:grpSp>
        <p:nvGrpSpPr>
          <p:cNvPr id="31" name="Spinning Wheel 6">
            <a:extLst>
              <a:ext uri="{FF2B5EF4-FFF2-40B4-BE49-F238E27FC236}">
                <a16:creationId xmlns:a16="http://schemas.microsoft.com/office/drawing/2014/main" xmlns="" id="{356BEC47-C717-414D-9AAC-68EFFD076E1D}"/>
              </a:ext>
            </a:extLst>
          </p:cNvPr>
          <p:cNvGrpSpPr/>
          <p:nvPr/>
        </p:nvGrpSpPr>
        <p:grpSpPr>
          <a:xfrm>
            <a:off x="2608119" y="84826"/>
            <a:ext cx="6975762" cy="6150045"/>
            <a:chOff x="2608119" y="84826"/>
            <a:chExt cx="6975762" cy="6150045"/>
          </a:xfrm>
        </p:grpSpPr>
        <p:sp>
          <p:nvSpPr>
            <p:cNvPr id="32" name="Segment 6">
              <a:extLst>
                <a:ext uri="{FF2B5EF4-FFF2-40B4-BE49-F238E27FC236}">
                  <a16:creationId xmlns:a16="http://schemas.microsoft.com/office/drawing/2014/main" xmlns="" id="{F6C22396-752E-4638-A39D-EBB067BDA4ED}"/>
                </a:ext>
              </a:extLst>
            </p:cNvPr>
            <p:cNvSpPr/>
            <p:nvPr/>
          </p:nvSpPr>
          <p:spPr>
            <a:xfrm rot="12600000">
              <a:off x="3934945" y="84826"/>
              <a:ext cx="2624602" cy="2647298"/>
            </a:xfrm>
            <a:custGeom>
              <a:avLst/>
              <a:gdLst>
                <a:gd name="connsiteX0" fmla="*/ 1098532 w 2624602"/>
                <a:gd name="connsiteY0" fmla="*/ 2647298 h 2647298"/>
                <a:gd name="connsiteX1" fmla="*/ 0 w 2624602"/>
                <a:gd name="connsiteY1" fmla="*/ 744585 h 2647298"/>
                <a:gd name="connsiteX2" fmla="*/ 72673 w 2624602"/>
                <a:gd name="connsiteY2" fmla="*/ 697588 h 2647298"/>
                <a:gd name="connsiteX3" fmla="*/ 427972 w 2624602"/>
                <a:gd name="connsiteY3" fmla="*/ 58260 h 2647298"/>
                <a:gd name="connsiteX4" fmla="*/ 426439 w 2624602"/>
                <a:gd name="connsiteY4" fmla="*/ 0 h 2647298"/>
                <a:gd name="connsiteX5" fmla="*/ 2624602 w 2624602"/>
                <a:gd name="connsiteY5" fmla="*/ 0 h 2647298"/>
                <a:gd name="connsiteX6" fmla="*/ 2619886 w 2624602"/>
                <a:gd name="connsiteY6" fmla="*/ 211161 h 2647298"/>
                <a:gd name="connsiteX7" fmla="*/ 1231375 w 2624602"/>
                <a:gd name="connsiteY7" fmla="*/ 2566056 h 2647298"/>
                <a:gd name="connsiteX8" fmla="*/ 1098532 w 2624602"/>
                <a:gd name="connsiteY8" fmla="*/ 2647298 h 2647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24602" h="2647298">
                  <a:moveTo>
                    <a:pt x="1098532" y="2647298"/>
                  </a:moveTo>
                  <a:lnTo>
                    <a:pt x="0" y="744585"/>
                  </a:lnTo>
                  <a:lnTo>
                    <a:pt x="72673" y="697588"/>
                  </a:lnTo>
                  <a:cubicBezTo>
                    <a:pt x="285532" y="544075"/>
                    <a:pt x="410396" y="306967"/>
                    <a:pt x="427972" y="58260"/>
                  </a:cubicBezTo>
                  <a:lnTo>
                    <a:pt x="426439" y="0"/>
                  </a:lnTo>
                  <a:lnTo>
                    <a:pt x="2624602" y="0"/>
                  </a:lnTo>
                  <a:lnTo>
                    <a:pt x="2619886" y="211161"/>
                  </a:lnTo>
                  <a:cubicBezTo>
                    <a:pt x="2554100" y="1142035"/>
                    <a:pt x="2064447" y="2027080"/>
                    <a:pt x="1231375" y="2566056"/>
                  </a:cubicBezTo>
                  <a:lnTo>
                    <a:pt x="1098532" y="2647298"/>
                  </a:lnTo>
                  <a:close/>
                </a:path>
              </a:pathLst>
            </a:custGeom>
            <a:solidFill>
              <a:srgbClr val="7030A0"/>
            </a:solidFill>
            <a:ln w="63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Segment 5">
              <a:extLst>
                <a:ext uri="{FF2B5EF4-FFF2-40B4-BE49-F238E27FC236}">
                  <a16:creationId xmlns:a16="http://schemas.microsoft.com/office/drawing/2014/main" xmlns="" id="{046AFF47-347B-49AD-AEDB-40E362F0D8E7}"/>
                </a:ext>
              </a:extLst>
            </p:cNvPr>
            <p:cNvSpPr/>
            <p:nvPr/>
          </p:nvSpPr>
          <p:spPr>
            <a:xfrm rot="12600000">
              <a:off x="2608119" y="2380677"/>
              <a:ext cx="2628248" cy="2645334"/>
            </a:xfrm>
            <a:custGeom>
              <a:avLst/>
              <a:gdLst>
                <a:gd name="connsiteX0" fmla="*/ 2626453 w 2628248"/>
                <a:gd name="connsiteY0" fmla="*/ 2645334 h 2645334"/>
                <a:gd name="connsiteX1" fmla="*/ 428115 w 2628248"/>
                <a:gd name="connsiteY1" fmla="*/ 2645334 h 2645334"/>
                <a:gd name="connsiteX2" fmla="*/ 425355 w 2628248"/>
                <a:gd name="connsiteY2" fmla="*/ 2540459 h 2645334"/>
                <a:gd name="connsiteX3" fmla="*/ 316130 w 2628248"/>
                <a:gd name="connsiteY3" fmla="*/ 2215643 h 2645334"/>
                <a:gd name="connsiteX4" fmla="*/ 89444 w 2628248"/>
                <a:gd name="connsiteY4" fmla="*/ 1958645 h 2645334"/>
                <a:gd name="connsiteX5" fmla="*/ 0 w 2628248"/>
                <a:gd name="connsiteY5" fmla="*/ 1903817 h 2645334"/>
                <a:gd name="connsiteX6" fmla="*/ 1099169 w 2628248"/>
                <a:gd name="connsiteY6" fmla="*/ 0 h 2645334"/>
                <a:gd name="connsiteX7" fmla="*/ 1169670 w 2628248"/>
                <a:gd name="connsiteY7" fmla="*/ 38631 h 2645334"/>
                <a:gd name="connsiteX8" fmla="*/ 2218805 w 2628248"/>
                <a:gd name="connsiteY8" fmla="*/ 1117134 h 2645334"/>
                <a:gd name="connsiteX9" fmla="*/ 2628248 w 2628248"/>
                <a:gd name="connsiteY9" fmla="*/ 2564963 h 2645334"/>
                <a:gd name="connsiteX10" fmla="*/ 2626453 w 2628248"/>
                <a:gd name="connsiteY10" fmla="*/ 2645334 h 2645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28248" h="2645334">
                  <a:moveTo>
                    <a:pt x="2626453" y="2645334"/>
                  </a:moveTo>
                  <a:lnTo>
                    <a:pt x="428115" y="2645334"/>
                  </a:lnTo>
                  <a:lnTo>
                    <a:pt x="425355" y="2540459"/>
                  </a:lnTo>
                  <a:cubicBezTo>
                    <a:pt x="411550" y="2429212"/>
                    <a:pt x="375707" y="2318833"/>
                    <a:pt x="316130" y="2215643"/>
                  </a:cubicBezTo>
                  <a:cubicBezTo>
                    <a:pt x="256554" y="2112454"/>
                    <a:pt x="178885" y="2026223"/>
                    <a:pt x="89444" y="1958645"/>
                  </a:cubicBezTo>
                  <a:lnTo>
                    <a:pt x="0" y="1903817"/>
                  </a:lnTo>
                  <a:lnTo>
                    <a:pt x="1099169" y="0"/>
                  </a:lnTo>
                  <a:lnTo>
                    <a:pt x="1169670" y="38631"/>
                  </a:lnTo>
                  <a:cubicBezTo>
                    <a:pt x="1590441" y="296356"/>
                    <a:pt x="1954744" y="659767"/>
                    <a:pt x="2218805" y="1117134"/>
                  </a:cubicBezTo>
                  <a:cubicBezTo>
                    <a:pt x="2482866" y="1574501"/>
                    <a:pt x="2615437" y="2071702"/>
                    <a:pt x="2628248" y="2564963"/>
                  </a:cubicBezTo>
                  <a:lnTo>
                    <a:pt x="2626453" y="2645334"/>
                  </a:lnTo>
                  <a:close/>
                </a:path>
              </a:pathLst>
            </a:custGeom>
            <a:solidFill>
              <a:srgbClr val="00B0F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Segment 4">
              <a:extLst>
                <a:ext uri="{FF2B5EF4-FFF2-40B4-BE49-F238E27FC236}">
                  <a16:creationId xmlns:a16="http://schemas.microsoft.com/office/drawing/2014/main" xmlns="" id="{EE96CB9C-1D5C-4AAD-9C45-89E8661916F7}"/>
                </a:ext>
              </a:extLst>
            </p:cNvPr>
            <p:cNvSpPr/>
            <p:nvPr/>
          </p:nvSpPr>
          <p:spPr>
            <a:xfrm rot="12600000">
              <a:off x="3617250" y="3919560"/>
              <a:ext cx="3055662" cy="2315311"/>
            </a:xfrm>
            <a:custGeom>
              <a:avLst/>
              <a:gdLst>
                <a:gd name="connsiteX0" fmla="*/ 1956580 w 3055662"/>
                <a:gd name="connsiteY0" fmla="*/ 2315311 h 2315311"/>
                <a:gd name="connsiteX1" fmla="*/ 1906893 w 3055662"/>
                <a:gd name="connsiteY1" fmla="*/ 2284853 h 2315311"/>
                <a:gd name="connsiteX2" fmla="*/ 1175569 w 3055662"/>
                <a:gd name="connsiteY2" fmla="*/ 2272887 h 2315311"/>
                <a:gd name="connsiteX3" fmla="*/ 1098532 w 3055662"/>
                <a:gd name="connsiteY3" fmla="*/ 2312325 h 2315311"/>
                <a:gd name="connsiteX4" fmla="*/ 0 w 3055662"/>
                <a:gd name="connsiteY4" fmla="*/ 409612 h 2315311"/>
                <a:gd name="connsiteX5" fmla="*/ 136779 w 3055662"/>
                <a:gd name="connsiteY5" fmla="*/ 335187 h 2315311"/>
                <a:gd name="connsiteX6" fmla="*/ 2870433 w 3055662"/>
                <a:gd name="connsiteY6" fmla="*/ 310149 h 2315311"/>
                <a:gd name="connsiteX7" fmla="*/ 3055662 w 3055662"/>
                <a:gd name="connsiteY7" fmla="*/ 411646 h 2315311"/>
                <a:gd name="connsiteX8" fmla="*/ 1956580 w 3055662"/>
                <a:gd name="connsiteY8" fmla="*/ 2315311 h 2315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5662" h="2315311">
                  <a:moveTo>
                    <a:pt x="1956580" y="2315311"/>
                  </a:moveTo>
                  <a:lnTo>
                    <a:pt x="1906893" y="2284853"/>
                  </a:lnTo>
                  <a:cubicBezTo>
                    <a:pt x="1682718" y="2175721"/>
                    <a:pt x="1414944" y="2165302"/>
                    <a:pt x="1175569" y="2272887"/>
                  </a:cubicBezTo>
                  <a:lnTo>
                    <a:pt x="1098532" y="2312325"/>
                  </a:lnTo>
                  <a:lnTo>
                    <a:pt x="0" y="409612"/>
                  </a:lnTo>
                  <a:lnTo>
                    <a:pt x="136779" y="335187"/>
                  </a:lnTo>
                  <a:cubicBezTo>
                    <a:pt x="1020082" y="-116786"/>
                    <a:pt x="2031380" y="-98316"/>
                    <a:pt x="2870433" y="310149"/>
                  </a:cubicBezTo>
                  <a:lnTo>
                    <a:pt x="3055662" y="411646"/>
                  </a:lnTo>
                  <a:lnTo>
                    <a:pt x="1956580" y="2315311"/>
                  </a:lnTo>
                  <a:close/>
                </a:path>
              </a:pathLst>
            </a:custGeom>
            <a:solidFill>
              <a:srgbClr val="00B050"/>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Segment 2">
              <a:extLst>
                <a:ext uri="{FF2B5EF4-FFF2-40B4-BE49-F238E27FC236}">
                  <a16:creationId xmlns:a16="http://schemas.microsoft.com/office/drawing/2014/main" xmlns="" id="{C7056AC3-87D1-4236-83A6-D554F7EB403D}"/>
                </a:ext>
              </a:extLst>
            </p:cNvPr>
            <p:cNvSpPr/>
            <p:nvPr/>
          </p:nvSpPr>
          <p:spPr>
            <a:xfrm rot="12600000">
              <a:off x="6955633" y="1831990"/>
              <a:ext cx="2628248" cy="2645334"/>
            </a:xfrm>
            <a:custGeom>
              <a:avLst/>
              <a:gdLst>
                <a:gd name="connsiteX0" fmla="*/ 1529079 w 2628248"/>
                <a:gd name="connsiteY0" fmla="*/ 2645334 h 2645334"/>
                <a:gd name="connsiteX1" fmla="*/ 1458578 w 2628248"/>
                <a:gd name="connsiteY1" fmla="*/ 2606703 h 2645334"/>
                <a:gd name="connsiteX2" fmla="*/ 409443 w 2628248"/>
                <a:gd name="connsiteY2" fmla="*/ 1528200 h 2645334"/>
                <a:gd name="connsiteX3" fmla="*/ 0 w 2628248"/>
                <a:gd name="connsiteY3" fmla="*/ 80371 h 2645334"/>
                <a:gd name="connsiteX4" fmla="*/ 1795 w 2628248"/>
                <a:gd name="connsiteY4" fmla="*/ 0 h 2645334"/>
                <a:gd name="connsiteX5" fmla="*/ 2200133 w 2628248"/>
                <a:gd name="connsiteY5" fmla="*/ 0 h 2645334"/>
                <a:gd name="connsiteX6" fmla="*/ 2202893 w 2628248"/>
                <a:gd name="connsiteY6" fmla="*/ 104875 h 2645334"/>
                <a:gd name="connsiteX7" fmla="*/ 2312118 w 2628248"/>
                <a:gd name="connsiteY7" fmla="*/ 429691 h 2645334"/>
                <a:gd name="connsiteX8" fmla="*/ 2538804 w 2628248"/>
                <a:gd name="connsiteY8" fmla="*/ 686689 h 2645334"/>
                <a:gd name="connsiteX9" fmla="*/ 2628248 w 2628248"/>
                <a:gd name="connsiteY9" fmla="*/ 741517 h 2645334"/>
                <a:gd name="connsiteX10" fmla="*/ 1529079 w 2628248"/>
                <a:gd name="connsiteY10" fmla="*/ 2645334 h 2645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28248" h="2645334">
                  <a:moveTo>
                    <a:pt x="1529079" y="2645334"/>
                  </a:moveTo>
                  <a:lnTo>
                    <a:pt x="1458578" y="2606703"/>
                  </a:lnTo>
                  <a:cubicBezTo>
                    <a:pt x="1037807" y="2348978"/>
                    <a:pt x="673504" y="1985567"/>
                    <a:pt x="409443" y="1528200"/>
                  </a:cubicBezTo>
                  <a:cubicBezTo>
                    <a:pt x="145382" y="1070833"/>
                    <a:pt x="12811" y="573632"/>
                    <a:pt x="0" y="80371"/>
                  </a:cubicBezTo>
                  <a:lnTo>
                    <a:pt x="1795" y="0"/>
                  </a:lnTo>
                  <a:lnTo>
                    <a:pt x="2200133" y="0"/>
                  </a:lnTo>
                  <a:lnTo>
                    <a:pt x="2202893" y="104875"/>
                  </a:lnTo>
                  <a:cubicBezTo>
                    <a:pt x="2216698" y="216122"/>
                    <a:pt x="2252541" y="326501"/>
                    <a:pt x="2312118" y="429691"/>
                  </a:cubicBezTo>
                  <a:cubicBezTo>
                    <a:pt x="2371694" y="532880"/>
                    <a:pt x="2449363" y="619111"/>
                    <a:pt x="2538804" y="686689"/>
                  </a:cubicBezTo>
                  <a:lnTo>
                    <a:pt x="2628248" y="741517"/>
                  </a:lnTo>
                  <a:lnTo>
                    <a:pt x="1529079" y="2645334"/>
                  </a:lnTo>
                  <a:close/>
                </a:path>
              </a:pathLst>
            </a:custGeom>
            <a:solidFill>
              <a:srgbClr val="FF0000"/>
            </a:solidFill>
            <a:ln w="63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Segment 1">
              <a:extLst>
                <a:ext uri="{FF2B5EF4-FFF2-40B4-BE49-F238E27FC236}">
                  <a16:creationId xmlns:a16="http://schemas.microsoft.com/office/drawing/2014/main" xmlns="" id="{37CA9E96-6C4B-4FAA-873B-80F315085477}"/>
                </a:ext>
              </a:extLst>
            </p:cNvPr>
            <p:cNvSpPr/>
            <p:nvPr/>
          </p:nvSpPr>
          <p:spPr>
            <a:xfrm rot="12600000">
              <a:off x="5519218" y="623130"/>
              <a:ext cx="3055662" cy="2315311"/>
            </a:xfrm>
            <a:custGeom>
              <a:avLst/>
              <a:gdLst>
                <a:gd name="connsiteX0" fmla="*/ 3055662 w 3055662"/>
                <a:gd name="connsiteY0" fmla="*/ 1905699 h 2315311"/>
                <a:gd name="connsiteX1" fmla="*/ 2918883 w 3055662"/>
                <a:gd name="connsiteY1" fmla="*/ 1980124 h 2315311"/>
                <a:gd name="connsiteX2" fmla="*/ 185229 w 3055662"/>
                <a:gd name="connsiteY2" fmla="*/ 2005162 h 2315311"/>
                <a:gd name="connsiteX3" fmla="*/ 0 w 3055662"/>
                <a:gd name="connsiteY3" fmla="*/ 1903665 h 2315311"/>
                <a:gd name="connsiteX4" fmla="*/ 1099082 w 3055662"/>
                <a:gd name="connsiteY4" fmla="*/ 0 h 2315311"/>
                <a:gd name="connsiteX5" fmla="*/ 1148769 w 3055662"/>
                <a:gd name="connsiteY5" fmla="*/ 30458 h 2315311"/>
                <a:gd name="connsiteX6" fmla="*/ 1880093 w 3055662"/>
                <a:gd name="connsiteY6" fmla="*/ 42424 h 2315311"/>
                <a:gd name="connsiteX7" fmla="*/ 1957130 w 3055662"/>
                <a:gd name="connsiteY7" fmla="*/ 2986 h 2315311"/>
                <a:gd name="connsiteX8" fmla="*/ 3055662 w 3055662"/>
                <a:gd name="connsiteY8" fmla="*/ 1905699 h 2315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55662" h="2315311">
                  <a:moveTo>
                    <a:pt x="3055662" y="1905699"/>
                  </a:moveTo>
                  <a:lnTo>
                    <a:pt x="2918883" y="1980124"/>
                  </a:lnTo>
                  <a:cubicBezTo>
                    <a:pt x="2035580" y="2432097"/>
                    <a:pt x="1024282" y="2413627"/>
                    <a:pt x="185229" y="2005162"/>
                  </a:cubicBezTo>
                  <a:lnTo>
                    <a:pt x="0" y="1903665"/>
                  </a:lnTo>
                  <a:lnTo>
                    <a:pt x="1099082" y="0"/>
                  </a:lnTo>
                  <a:lnTo>
                    <a:pt x="1148769" y="30458"/>
                  </a:lnTo>
                  <a:cubicBezTo>
                    <a:pt x="1372944" y="139590"/>
                    <a:pt x="1640718" y="150009"/>
                    <a:pt x="1880093" y="42424"/>
                  </a:cubicBezTo>
                  <a:lnTo>
                    <a:pt x="1957130" y="2986"/>
                  </a:lnTo>
                  <a:lnTo>
                    <a:pt x="3055662" y="1905699"/>
                  </a:lnTo>
                  <a:close/>
                </a:path>
              </a:pathLst>
            </a:custGeom>
            <a:solidFill>
              <a:srgbClr val="FF3399"/>
            </a:solidFill>
            <a:ln w="635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Spin Button">
            <a:extLst>
              <a:ext uri="{FF2B5EF4-FFF2-40B4-BE49-F238E27FC236}">
                <a16:creationId xmlns:a16="http://schemas.microsoft.com/office/drawing/2014/main" xmlns="" id="{1972FA71-9F7D-4B81-B488-7F26645D57CD}"/>
              </a:ext>
            </a:extLst>
          </p:cNvPr>
          <p:cNvGrpSpPr/>
          <p:nvPr/>
        </p:nvGrpSpPr>
        <p:grpSpPr>
          <a:xfrm>
            <a:off x="5196000" y="2529000"/>
            <a:ext cx="1800000" cy="1800000"/>
            <a:chOff x="5196000" y="2529000"/>
            <a:chExt cx="1800000" cy="1800000"/>
          </a:xfrm>
        </p:grpSpPr>
        <p:sp>
          <p:nvSpPr>
            <p:cNvPr id="51" name="Spin Button">
              <a:extLst>
                <a:ext uri="{FF2B5EF4-FFF2-40B4-BE49-F238E27FC236}">
                  <a16:creationId xmlns:a16="http://schemas.microsoft.com/office/drawing/2014/main" xmlns=""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4000" b="1" dirty="0">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xmlns=""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Arrow: Curved Down 63">
              <a:extLst>
                <a:ext uri="{FF2B5EF4-FFF2-40B4-BE49-F238E27FC236}">
                  <a16:creationId xmlns:a16="http://schemas.microsoft.com/office/drawing/2014/main" xmlns=""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48" name="Marker">
            <a:extLst>
              <a:ext uri="{FF2B5EF4-FFF2-40B4-BE49-F238E27FC236}">
                <a16:creationId xmlns:a16="http://schemas.microsoft.com/office/drawing/2014/main" xmlns="" id="{6F381C54-25EF-445D-B869-A54C62C08DBE}"/>
              </a:ext>
            </a:extLst>
          </p:cNvPr>
          <p:cNvSpPr/>
          <p:nvPr/>
        </p:nvSpPr>
        <p:spPr>
          <a:xfrm rot="10800000">
            <a:off x="5741207" y="-2198"/>
            <a:ext cx="720000" cy="72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75470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250" fill="hold"/>
                                        <p:tgtEl>
                                          <p:spTgt spid="3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
                                        <p:tgtEl>
                                          <p:spTgt spid="46"/>
                                        </p:tgtEl>
                                      </p:cBhvr>
                                    </p:animEffect>
                                  </p:childTnLst>
                                </p:cTn>
                              </p:par>
                              <p:par>
                                <p:cTn id="12" presetID="10" presetClass="exit" presetSubtype="0" fill="hold" grpId="1" nodeType="withEffect">
                                  <p:stCondLst>
                                    <p:cond delay="0"/>
                                  </p:stCondLst>
                                  <p:childTnLst>
                                    <p:animEffect transition="out" filter="fade">
                                      <p:cBhvr>
                                        <p:cTn id="13" dur="10"/>
                                        <p:tgtEl>
                                          <p:spTgt spid="46"/>
                                        </p:tgtEl>
                                      </p:cBhvr>
                                    </p:animEffect>
                                    <p:set>
                                      <p:cBhvr>
                                        <p:cTn id="14"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xmlns=""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25" name="Tekhnologic Logo">
            <a:extLst>
              <a:ext uri="{FF2B5EF4-FFF2-40B4-BE49-F238E27FC236}">
                <a16:creationId xmlns:a16="http://schemas.microsoft.com/office/drawing/2014/main" xmlns="" id="{C5D662CC-1BE3-434A-87C6-6DCBC37C88A8}"/>
              </a:ext>
            </a:extLst>
          </p:cNvPr>
          <p:cNvGrpSpPr/>
          <p:nvPr/>
        </p:nvGrpSpPr>
        <p:grpSpPr>
          <a:xfrm>
            <a:off x="5685616" y="6661025"/>
            <a:ext cx="820768" cy="180000"/>
            <a:chOff x="5464435" y="6630924"/>
            <a:chExt cx="820768" cy="180000"/>
          </a:xfrm>
        </p:grpSpPr>
        <p:pic>
          <p:nvPicPr>
            <p:cNvPr id="26" name="Image">
              <a:extLst>
                <a:ext uri="{FF2B5EF4-FFF2-40B4-BE49-F238E27FC236}">
                  <a16:creationId xmlns:a16="http://schemas.microsoft.com/office/drawing/2014/main" xmlns="" id="{B6C46ED3-364F-42FD-9E9B-2627FCCB1D41}"/>
                </a:ext>
              </a:extLst>
            </p:cNvPr>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xmlns="" id="{8C8A5E28-D2DF-40B5-802B-38576B3EE85E}"/>
                </a:ext>
              </a:extLst>
            </p:cNvPr>
            <p:cNvSpPr/>
            <p:nvPr/>
          </p:nvSpPr>
          <p:spPr>
            <a:xfrm>
              <a:off x="5624766" y="6651674"/>
              <a:ext cx="660437" cy="138499"/>
            </a:xfrm>
            <a:prstGeom prst="rect">
              <a:avLst/>
            </a:prstGeom>
            <a:noFill/>
          </p:spPr>
          <p:txBody>
            <a:bodyPr wrap="none" lIns="0" tIns="0" rIns="0" bIns="0">
              <a:spAutoFit/>
            </a:bodyPr>
            <a:lstStyle/>
            <a:p>
              <a:pPr algn="ctr"/>
              <a:r>
                <a:rPr lang="en-US" sz="900" b="1" cap="none" spc="0" dirty="0">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xmlns="" id="{E7247EFC-DA6F-4517-958E-60940FA8DC84}"/>
              </a:ext>
            </a:extLst>
          </p:cNvPr>
          <p:cNvSpPr/>
          <p:nvPr/>
        </p:nvSpPr>
        <p:spPr>
          <a:xfrm>
            <a:off x="2856000" y="189000"/>
            <a:ext cx="6480000" cy="648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Anchor">
            <a:extLst>
              <a:ext uri="{FF2B5EF4-FFF2-40B4-BE49-F238E27FC236}">
                <a16:creationId xmlns:a16="http://schemas.microsoft.com/office/drawing/2014/main" xmlns="" id="{B316AF16-047B-4F82-AB9C-1224E1DDA737}"/>
              </a:ext>
            </a:extLst>
          </p:cNvPr>
          <p:cNvSpPr/>
          <p:nvPr/>
        </p:nvSpPr>
        <p:spPr>
          <a:xfrm>
            <a:off x="5196000" y="2529000"/>
            <a:ext cx="1800000" cy="180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dirty="0">
              <a:solidFill>
                <a:schemeClr val="tx1"/>
              </a:solidFill>
              <a:latin typeface="Arial" panose="020B0604020202020204" pitchFamily="34" charset="0"/>
              <a:cs typeface="Arial" panose="020B0604020202020204" pitchFamily="34" charset="0"/>
            </a:endParaRPr>
          </a:p>
        </p:txBody>
      </p:sp>
      <p:grpSp>
        <p:nvGrpSpPr>
          <p:cNvPr id="32" name="Spinning Wheel 10">
            <a:extLst>
              <a:ext uri="{FF2B5EF4-FFF2-40B4-BE49-F238E27FC236}">
                <a16:creationId xmlns:a16="http://schemas.microsoft.com/office/drawing/2014/main" xmlns="" id="{B5123D5A-8489-4948-BDCA-C21BF48EED80}"/>
              </a:ext>
            </a:extLst>
          </p:cNvPr>
          <p:cNvGrpSpPr/>
          <p:nvPr/>
        </p:nvGrpSpPr>
        <p:grpSpPr>
          <a:xfrm>
            <a:off x="2706784" y="206704"/>
            <a:ext cx="6778317" cy="6453410"/>
            <a:chOff x="2706784" y="206704"/>
            <a:chExt cx="6778317" cy="6453410"/>
          </a:xfrm>
        </p:grpSpPr>
        <p:sp>
          <p:nvSpPr>
            <p:cNvPr id="33" name="Segment 10">
              <a:extLst>
                <a:ext uri="{FF2B5EF4-FFF2-40B4-BE49-F238E27FC236}">
                  <a16:creationId xmlns:a16="http://schemas.microsoft.com/office/drawing/2014/main" xmlns="" id="{52C205B5-9663-4A8A-9F48-476FB5F6653A}"/>
                </a:ext>
              </a:extLst>
            </p:cNvPr>
            <p:cNvSpPr/>
            <p:nvPr/>
          </p:nvSpPr>
          <p:spPr>
            <a:xfrm rot="19440000">
              <a:off x="4804678" y="206704"/>
              <a:ext cx="1812504" cy="2358292"/>
            </a:xfrm>
            <a:custGeom>
              <a:avLst/>
              <a:gdLst>
                <a:gd name="connsiteX0" fmla="*/ 1812504 w 1812504"/>
                <a:gd name="connsiteY0" fmla="*/ 580792 h 2358292"/>
                <a:gd name="connsiteX1" fmla="*/ 521075 w 1812504"/>
                <a:gd name="connsiteY1" fmla="*/ 2358292 h 2358292"/>
                <a:gd name="connsiteX2" fmla="*/ 450092 w 1812504"/>
                <a:gd name="connsiteY2" fmla="*/ 2312002 h 2358292"/>
                <a:gd name="connsiteX3" fmla="*/ 47112 w 1812504"/>
                <a:gd name="connsiteY3" fmla="*/ 2195890 h 2358292"/>
                <a:gd name="connsiteX4" fmla="*/ 0 w 1812504"/>
                <a:gd name="connsiteY4" fmla="*/ 2198792 h 2358292"/>
                <a:gd name="connsiteX5" fmla="*/ 0 w 1812504"/>
                <a:gd name="connsiteY5" fmla="*/ 1709 h 2358292"/>
                <a:gd name="connsiteX6" fmla="*/ 124166 w 1812504"/>
                <a:gd name="connsiteY6" fmla="*/ 0 h 2358292"/>
                <a:gd name="connsiteX7" fmla="*/ 1685735 w 1812504"/>
                <a:gd name="connsiteY7" fmla="*/ 493500 h 2358292"/>
                <a:gd name="connsiteX8" fmla="*/ 1812504 w 1812504"/>
                <a:gd name="connsiteY8" fmla="*/ 580792 h 235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504" h="2358292">
                  <a:moveTo>
                    <a:pt x="1812504" y="580792"/>
                  </a:moveTo>
                  <a:lnTo>
                    <a:pt x="521075" y="2358292"/>
                  </a:lnTo>
                  <a:lnTo>
                    <a:pt x="450092" y="2312002"/>
                  </a:lnTo>
                  <a:cubicBezTo>
                    <a:pt x="324082" y="2238659"/>
                    <a:pt x="185548" y="2200621"/>
                    <a:pt x="47112" y="2195890"/>
                  </a:cubicBezTo>
                  <a:lnTo>
                    <a:pt x="0" y="2198792"/>
                  </a:lnTo>
                  <a:lnTo>
                    <a:pt x="0" y="1709"/>
                  </a:lnTo>
                  <a:lnTo>
                    <a:pt x="124166" y="0"/>
                  </a:lnTo>
                  <a:cubicBezTo>
                    <a:pt x="664122" y="18455"/>
                    <a:pt x="1204503" y="179810"/>
                    <a:pt x="1685735" y="493500"/>
                  </a:cubicBezTo>
                  <a:lnTo>
                    <a:pt x="1812504" y="580792"/>
                  </a:lnTo>
                  <a:close/>
                </a:path>
              </a:pathLst>
            </a:custGeom>
            <a:solidFill>
              <a:schemeClr val="tx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Segment 9">
              <a:extLst>
                <a:ext uri="{FF2B5EF4-FFF2-40B4-BE49-F238E27FC236}">
                  <a16:creationId xmlns:a16="http://schemas.microsoft.com/office/drawing/2014/main" xmlns="" id="{662F17CF-2B18-4001-A42B-E2652281E0B8}"/>
                </a:ext>
              </a:extLst>
            </p:cNvPr>
            <p:cNvSpPr/>
            <p:nvPr/>
          </p:nvSpPr>
          <p:spPr>
            <a:xfrm rot="19440000">
              <a:off x="3370936" y="1264404"/>
              <a:ext cx="1773615" cy="2355935"/>
            </a:xfrm>
            <a:custGeom>
              <a:avLst/>
              <a:gdLst>
                <a:gd name="connsiteX0" fmla="*/ 1773615 w 1773615"/>
                <a:gd name="connsiteY0" fmla="*/ 0 h 2355935"/>
                <a:gd name="connsiteX1" fmla="*/ 1773615 w 1773615"/>
                <a:gd name="connsiteY1" fmla="*/ 2197255 h 2355935"/>
                <a:gd name="connsiteX2" fmla="*/ 1659062 w 1773615"/>
                <a:gd name="connsiteY2" fmla="*/ 2204311 h 2355935"/>
                <a:gd name="connsiteX3" fmla="*/ 1348204 w 1773615"/>
                <a:gd name="connsiteY3" fmla="*/ 2317525 h 2355935"/>
                <a:gd name="connsiteX4" fmla="*/ 1291038 w 1773615"/>
                <a:gd name="connsiteY4" fmla="*/ 2355935 h 2355935"/>
                <a:gd name="connsiteX5" fmla="*/ 0 w 1773615"/>
                <a:gd name="connsiteY5" fmla="*/ 578973 h 2355935"/>
                <a:gd name="connsiteX6" fmla="*/ 213119 w 1773615"/>
                <a:gd name="connsiteY6" fmla="*/ 435778 h 2355935"/>
                <a:gd name="connsiteX7" fmla="*/ 1607260 w 1773615"/>
                <a:gd name="connsiteY7" fmla="*/ 2289 h 2355935"/>
                <a:gd name="connsiteX8" fmla="*/ 1773615 w 1773615"/>
                <a:gd name="connsiteY8" fmla="*/ 0 h 235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3615" h="2355935">
                  <a:moveTo>
                    <a:pt x="1773615" y="0"/>
                  </a:moveTo>
                  <a:lnTo>
                    <a:pt x="1773615" y="2197255"/>
                  </a:lnTo>
                  <a:lnTo>
                    <a:pt x="1659062" y="2204311"/>
                  </a:lnTo>
                  <a:cubicBezTo>
                    <a:pt x="1549993" y="2221586"/>
                    <a:pt x="1444220" y="2259665"/>
                    <a:pt x="1348204" y="2317525"/>
                  </a:cubicBezTo>
                  <a:lnTo>
                    <a:pt x="1291038" y="2355935"/>
                  </a:lnTo>
                  <a:lnTo>
                    <a:pt x="0" y="578973"/>
                  </a:lnTo>
                  <a:lnTo>
                    <a:pt x="213119" y="435778"/>
                  </a:lnTo>
                  <a:cubicBezTo>
                    <a:pt x="638689" y="179327"/>
                    <a:pt x="1118323" y="32468"/>
                    <a:pt x="1607260" y="2289"/>
                  </a:cubicBezTo>
                  <a:lnTo>
                    <a:pt x="1773615" y="0"/>
                  </a:lnTo>
                  <a:close/>
                </a:path>
              </a:pathLst>
            </a:cu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Segment 8">
              <a:extLst>
                <a:ext uri="{FF2B5EF4-FFF2-40B4-BE49-F238E27FC236}">
                  <a16:creationId xmlns:a16="http://schemas.microsoft.com/office/drawing/2014/main" xmlns="" id="{5D6D526B-E0DF-4330-8327-B79502762656}"/>
                </a:ext>
              </a:extLst>
            </p:cNvPr>
            <p:cNvSpPr/>
            <p:nvPr/>
          </p:nvSpPr>
          <p:spPr>
            <a:xfrm rot="19440000">
              <a:off x="2706784" y="2218952"/>
              <a:ext cx="2403822" cy="2210353"/>
            </a:xfrm>
            <a:custGeom>
              <a:avLst/>
              <a:gdLst>
                <a:gd name="connsiteX0" fmla="*/ 1112784 w 2403822"/>
                <a:gd name="connsiteY0" fmla="*/ 0 h 2210353"/>
                <a:gd name="connsiteX1" fmla="*/ 2403822 w 2403822"/>
                <a:gd name="connsiteY1" fmla="*/ 1776962 h 2210353"/>
                <a:gd name="connsiteX2" fmla="*/ 2393897 w 2403822"/>
                <a:gd name="connsiteY2" fmla="*/ 1783630 h 2210353"/>
                <a:gd name="connsiteX3" fmla="*/ 2211669 w 2403822"/>
                <a:gd name="connsiteY3" fmla="*/ 1968438 h 2210353"/>
                <a:gd name="connsiteX4" fmla="*/ 2092218 w 2403822"/>
                <a:gd name="connsiteY4" fmla="*/ 2198856 h 2210353"/>
                <a:gd name="connsiteX5" fmla="*/ 2088943 w 2403822"/>
                <a:gd name="connsiteY5" fmla="*/ 2210353 h 2210353"/>
                <a:gd name="connsiteX6" fmla="*/ 0 w 2403822"/>
                <a:gd name="connsiteY6" fmla="*/ 1531615 h 2210353"/>
                <a:gd name="connsiteX7" fmla="*/ 10686 w 2403822"/>
                <a:gd name="connsiteY7" fmla="*/ 1494091 h 2210353"/>
                <a:gd name="connsiteX8" fmla="*/ 434244 w 2403822"/>
                <a:gd name="connsiteY8" fmla="*/ 677063 h 2210353"/>
                <a:gd name="connsiteX9" fmla="*/ 1080397 w 2403822"/>
                <a:gd name="connsiteY9" fmla="*/ 21761 h 2210353"/>
                <a:gd name="connsiteX10" fmla="*/ 1112784 w 2403822"/>
                <a:gd name="connsiteY10" fmla="*/ 0 h 2210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822" h="2210353">
                  <a:moveTo>
                    <a:pt x="1112784" y="0"/>
                  </a:moveTo>
                  <a:lnTo>
                    <a:pt x="2403822" y="1776962"/>
                  </a:lnTo>
                  <a:lnTo>
                    <a:pt x="2393897" y="1783630"/>
                  </a:lnTo>
                  <a:cubicBezTo>
                    <a:pt x="2325848" y="1834394"/>
                    <a:pt x="2264196" y="1896141"/>
                    <a:pt x="2211669" y="1968438"/>
                  </a:cubicBezTo>
                  <a:cubicBezTo>
                    <a:pt x="2159142" y="2040736"/>
                    <a:pt x="2119469" y="2118451"/>
                    <a:pt x="2092218" y="2198856"/>
                  </a:cubicBezTo>
                  <a:lnTo>
                    <a:pt x="2088943" y="2210353"/>
                  </a:lnTo>
                  <a:lnTo>
                    <a:pt x="0" y="1531615"/>
                  </a:lnTo>
                  <a:lnTo>
                    <a:pt x="10686" y="1494091"/>
                  </a:lnTo>
                  <a:cubicBezTo>
                    <a:pt x="107315" y="1208984"/>
                    <a:pt x="247990" y="933419"/>
                    <a:pt x="434244" y="677063"/>
                  </a:cubicBezTo>
                  <a:cubicBezTo>
                    <a:pt x="620497" y="420707"/>
                    <a:pt x="839104" y="201763"/>
                    <a:pt x="1080397" y="21761"/>
                  </a:cubicBezTo>
                  <a:lnTo>
                    <a:pt x="1112784" y="0"/>
                  </a:lnTo>
                  <a:close/>
                </a:path>
              </a:pathLst>
            </a:custGeom>
            <a:solidFill>
              <a:srgbClr val="FF33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Segment 7">
              <a:extLst>
                <a:ext uri="{FF2B5EF4-FFF2-40B4-BE49-F238E27FC236}">
                  <a16:creationId xmlns:a16="http://schemas.microsoft.com/office/drawing/2014/main" xmlns="" id="{BEB2DC4A-3F5B-4091-B904-52FC02DAB6F8}"/>
                </a:ext>
              </a:extLst>
            </p:cNvPr>
            <p:cNvSpPr/>
            <p:nvPr/>
          </p:nvSpPr>
          <p:spPr>
            <a:xfrm rot="19440000">
              <a:off x="3407879" y="3627616"/>
              <a:ext cx="2242173" cy="1887182"/>
            </a:xfrm>
            <a:custGeom>
              <a:avLst/>
              <a:gdLst>
                <a:gd name="connsiteX0" fmla="*/ 2238338 w 2242173"/>
                <a:gd name="connsiteY0" fmla="*/ 678739 h 1887182"/>
                <a:gd name="connsiteX1" fmla="*/ 2219472 w 2242173"/>
                <a:gd name="connsiteY1" fmla="*/ 744979 h 1887182"/>
                <a:gd name="connsiteX2" fmla="*/ 2207860 w 2242173"/>
                <a:gd name="connsiteY2" fmla="*/ 1075607 h 1887182"/>
                <a:gd name="connsiteX3" fmla="*/ 2242173 w 2242173"/>
                <a:gd name="connsiteY3" fmla="*/ 1208525 h 1887182"/>
                <a:gd name="connsiteX4" fmla="*/ 153482 w 2242173"/>
                <a:gd name="connsiteY4" fmla="*/ 1887182 h 1887182"/>
                <a:gd name="connsiteX5" fmla="*/ 97605 w 2242173"/>
                <a:gd name="connsiteY5" fmla="*/ 1706803 h 1887182"/>
                <a:gd name="connsiteX6" fmla="*/ 79064 w 2242173"/>
                <a:gd name="connsiteY6" fmla="*/ 246941 h 1887182"/>
                <a:gd name="connsiteX7" fmla="*/ 149394 w 2242173"/>
                <a:gd name="connsiteY7" fmla="*/ 0 h 1887182"/>
                <a:gd name="connsiteX8" fmla="*/ 2238338 w 2242173"/>
                <a:gd name="connsiteY8" fmla="*/ 678739 h 188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173" h="1887182">
                  <a:moveTo>
                    <a:pt x="2238338" y="678739"/>
                  </a:moveTo>
                  <a:lnTo>
                    <a:pt x="2219472" y="744979"/>
                  </a:lnTo>
                  <a:cubicBezTo>
                    <a:pt x="2194115" y="854175"/>
                    <a:pt x="2190586" y="966538"/>
                    <a:pt x="2207860" y="1075607"/>
                  </a:cubicBezTo>
                  <a:lnTo>
                    <a:pt x="2242173" y="1208525"/>
                  </a:lnTo>
                  <a:lnTo>
                    <a:pt x="153482" y="1887182"/>
                  </a:lnTo>
                  <a:lnTo>
                    <a:pt x="97605" y="1706803"/>
                  </a:lnTo>
                  <a:cubicBezTo>
                    <a:pt x="-24783" y="1232470"/>
                    <a:pt x="-33327" y="730929"/>
                    <a:pt x="79064" y="246941"/>
                  </a:cubicBezTo>
                  <a:lnTo>
                    <a:pt x="149394" y="0"/>
                  </a:lnTo>
                  <a:lnTo>
                    <a:pt x="2238338" y="678739"/>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Segment 6">
              <a:extLst>
                <a:ext uri="{FF2B5EF4-FFF2-40B4-BE49-F238E27FC236}">
                  <a16:creationId xmlns:a16="http://schemas.microsoft.com/office/drawing/2014/main" xmlns="" id="{AC54C0A2-DBFA-4667-9249-4E33F504F432}"/>
                </a:ext>
              </a:extLst>
            </p:cNvPr>
            <p:cNvSpPr/>
            <p:nvPr/>
          </p:nvSpPr>
          <p:spPr>
            <a:xfrm rot="19440000">
              <a:off x="4322620" y="4443711"/>
              <a:ext cx="2391407" cy="2198706"/>
            </a:xfrm>
            <a:custGeom>
              <a:avLst/>
              <a:gdLst>
                <a:gd name="connsiteX0" fmla="*/ 2088528 w 2391407"/>
                <a:gd name="connsiteY0" fmla="*/ 0 h 2198706"/>
                <a:gd name="connsiteX1" fmla="*/ 2094701 w 2391407"/>
                <a:gd name="connsiteY1" fmla="*/ 23912 h 2198706"/>
                <a:gd name="connsiteX2" fmla="*/ 2329657 w 2391407"/>
                <a:gd name="connsiteY2" fmla="*/ 371288 h 2198706"/>
                <a:gd name="connsiteX3" fmla="*/ 2391407 w 2391407"/>
                <a:gd name="connsiteY3" fmla="*/ 421097 h 2198706"/>
                <a:gd name="connsiteX4" fmla="*/ 1099898 w 2391407"/>
                <a:gd name="connsiteY4" fmla="*/ 2198706 h 2198706"/>
                <a:gd name="connsiteX5" fmla="*/ 981994 w 2391407"/>
                <a:gd name="connsiteY5" fmla="*/ 2108403 h 2198706"/>
                <a:gd name="connsiteX6" fmla="*/ 30096 w 2391407"/>
                <a:gd name="connsiteY6" fmla="*/ 775762 h 2198706"/>
                <a:gd name="connsiteX7" fmla="*/ 0 w 2391407"/>
                <a:gd name="connsiteY7" fmla="*/ 678604 h 2198706"/>
                <a:gd name="connsiteX8" fmla="*/ 2088528 w 2391407"/>
                <a:gd name="connsiteY8" fmla="*/ 0 h 2198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1407" h="2198706">
                  <a:moveTo>
                    <a:pt x="2088528" y="0"/>
                  </a:moveTo>
                  <a:lnTo>
                    <a:pt x="2094701" y="23912"/>
                  </a:lnTo>
                  <a:cubicBezTo>
                    <a:pt x="2141979" y="154110"/>
                    <a:pt x="2220965" y="274109"/>
                    <a:pt x="2329657" y="371288"/>
                  </a:cubicBezTo>
                  <a:lnTo>
                    <a:pt x="2391407" y="421097"/>
                  </a:lnTo>
                  <a:lnTo>
                    <a:pt x="1099898" y="2198706"/>
                  </a:lnTo>
                  <a:lnTo>
                    <a:pt x="981994" y="2108403"/>
                  </a:lnTo>
                  <a:cubicBezTo>
                    <a:pt x="534948" y="1747659"/>
                    <a:pt x="214504" y="1283587"/>
                    <a:pt x="30096" y="775762"/>
                  </a:cubicBezTo>
                  <a:lnTo>
                    <a:pt x="0" y="678604"/>
                  </a:lnTo>
                  <a:lnTo>
                    <a:pt x="208852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Segment 5">
              <a:extLst>
                <a:ext uri="{FF2B5EF4-FFF2-40B4-BE49-F238E27FC236}">
                  <a16:creationId xmlns:a16="http://schemas.microsoft.com/office/drawing/2014/main" xmlns="" id="{5E98BE26-8444-4529-806D-372E3848F1A5}"/>
                </a:ext>
              </a:extLst>
            </p:cNvPr>
            <p:cNvSpPr/>
            <p:nvPr/>
          </p:nvSpPr>
          <p:spPr>
            <a:xfrm rot="19440000">
              <a:off x="5568685" y="4296458"/>
              <a:ext cx="1798755" cy="2363656"/>
            </a:xfrm>
            <a:custGeom>
              <a:avLst/>
              <a:gdLst>
                <a:gd name="connsiteX0" fmla="*/ 1798755 w 1798755"/>
                <a:gd name="connsiteY0" fmla="*/ 166158 h 2363656"/>
                <a:gd name="connsiteX1" fmla="*/ 1798755 w 1798755"/>
                <a:gd name="connsiteY1" fmla="*/ 2362236 h 2363656"/>
                <a:gd name="connsiteX2" fmla="*/ 1695593 w 1798755"/>
                <a:gd name="connsiteY2" fmla="*/ 2363656 h 2363656"/>
                <a:gd name="connsiteX3" fmla="*/ 4290 w 1798755"/>
                <a:gd name="connsiteY3" fmla="*/ 1780821 h 2363656"/>
                <a:gd name="connsiteX4" fmla="*/ 0 w 1798755"/>
                <a:gd name="connsiteY4" fmla="*/ 1777536 h 2363656"/>
                <a:gd name="connsiteX5" fmla="*/ 1291456 w 1798755"/>
                <a:gd name="connsiteY5" fmla="*/ 0 h 2363656"/>
                <a:gd name="connsiteX6" fmla="*/ 1295665 w 1798755"/>
                <a:gd name="connsiteY6" fmla="*/ 3395 h 2363656"/>
                <a:gd name="connsiteX7" fmla="*/ 1772647 w 1798755"/>
                <a:gd name="connsiteY7" fmla="*/ 167766 h 2363656"/>
                <a:gd name="connsiteX8" fmla="*/ 1798755 w 1798755"/>
                <a:gd name="connsiteY8" fmla="*/ 166158 h 236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8755" h="2363656">
                  <a:moveTo>
                    <a:pt x="1798755" y="166158"/>
                  </a:moveTo>
                  <a:lnTo>
                    <a:pt x="1798755" y="2362236"/>
                  </a:lnTo>
                  <a:lnTo>
                    <a:pt x="1695593" y="2363656"/>
                  </a:lnTo>
                  <a:cubicBezTo>
                    <a:pt x="1106551" y="2343523"/>
                    <a:pt x="517001" y="2153328"/>
                    <a:pt x="4290" y="1780821"/>
                  </a:cubicBezTo>
                  <a:lnTo>
                    <a:pt x="0" y="1777536"/>
                  </a:lnTo>
                  <a:lnTo>
                    <a:pt x="1291456" y="0"/>
                  </a:lnTo>
                  <a:lnTo>
                    <a:pt x="1295665" y="3395"/>
                  </a:lnTo>
                  <a:cubicBezTo>
                    <a:pt x="1440260" y="108449"/>
                    <a:pt x="1606525" y="162088"/>
                    <a:pt x="1772647" y="167766"/>
                  </a:cubicBezTo>
                  <a:lnTo>
                    <a:pt x="1798755" y="166158"/>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Segment 4">
              <a:extLst>
                <a:ext uri="{FF2B5EF4-FFF2-40B4-BE49-F238E27FC236}">
                  <a16:creationId xmlns:a16="http://schemas.microsoft.com/office/drawing/2014/main" xmlns="" id="{9FA3CF94-921C-4079-9CB9-D72FA0E78604}"/>
                </a:ext>
              </a:extLst>
            </p:cNvPr>
            <p:cNvSpPr/>
            <p:nvPr/>
          </p:nvSpPr>
          <p:spPr>
            <a:xfrm rot="19440000">
              <a:off x="7028400" y="3243389"/>
              <a:ext cx="1795084" cy="2356536"/>
            </a:xfrm>
            <a:custGeom>
              <a:avLst/>
              <a:gdLst>
                <a:gd name="connsiteX0" fmla="*/ 504046 w 1795084"/>
                <a:gd name="connsiteY0" fmla="*/ 0 h 2356536"/>
                <a:gd name="connsiteX1" fmla="*/ 1795084 w 1795084"/>
                <a:gd name="connsiteY1" fmla="*/ 1776961 h 2356536"/>
                <a:gd name="connsiteX2" fmla="*/ 1581500 w 1795084"/>
                <a:gd name="connsiteY2" fmla="*/ 1920469 h 2356536"/>
                <a:gd name="connsiteX3" fmla="*/ 187359 w 1795084"/>
                <a:gd name="connsiteY3" fmla="*/ 2353957 h 2356536"/>
                <a:gd name="connsiteX4" fmla="*/ 0 w 1795084"/>
                <a:gd name="connsiteY4" fmla="*/ 2356536 h 2356536"/>
                <a:gd name="connsiteX5" fmla="*/ 0 w 1795084"/>
                <a:gd name="connsiteY5" fmla="*/ 160286 h 2356536"/>
                <a:gd name="connsiteX6" fmla="*/ 135558 w 1795084"/>
                <a:gd name="connsiteY6" fmla="*/ 151936 h 2356536"/>
                <a:gd name="connsiteX7" fmla="*/ 446415 w 1795084"/>
                <a:gd name="connsiteY7" fmla="*/ 38722 h 2356536"/>
                <a:gd name="connsiteX8" fmla="*/ 504046 w 1795084"/>
                <a:gd name="connsiteY8" fmla="*/ 0 h 235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084" h="2356536">
                  <a:moveTo>
                    <a:pt x="504046" y="0"/>
                  </a:moveTo>
                  <a:lnTo>
                    <a:pt x="1795084" y="1776961"/>
                  </a:lnTo>
                  <a:lnTo>
                    <a:pt x="1581500" y="1920469"/>
                  </a:lnTo>
                  <a:cubicBezTo>
                    <a:pt x="1155930" y="2176919"/>
                    <a:pt x="676296" y="2323778"/>
                    <a:pt x="187359" y="2353957"/>
                  </a:cubicBezTo>
                  <a:lnTo>
                    <a:pt x="0" y="2356536"/>
                  </a:lnTo>
                  <a:lnTo>
                    <a:pt x="0" y="160286"/>
                  </a:lnTo>
                  <a:lnTo>
                    <a:pt x="135558" y="151936"/>
                  </a:lnTo>
                  <a:cubicBezTo>
                    <a:pt x="244626" y="134660"/>
                    <a:pt x="350400" y="96582"/>
                    <a:pt x="446415" y="38722"/>
                  </a:cubicBezTo>
                  <a:lnTo>
                    <a:pt x="504046" y="0"/>
                  </a:lnTo>
                  <a:close/>
                </a:path>
              </a:pathLst>
            </a:custGeom>
            <a:solidFill>
              <a:schemeClr val="accent2">
                <a:lumMod val="5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Segment 3">
              <a:extLst>
                <a:ext uri="{FF2B5EF4-FFF2-40B4-BE49-F238E27FC236}">
                  <a16:creationId xmlns:a16="http://schemas.microsoft.com/office/drawing/2014/main" xmlns="" id="{2B42EAB0-7EBB-47DF-9A7B-1AC125C1A2E3}"/>
                </a:ext>
              </a:extLst>
            </p:cNvPr>
            <p:cNvSpPr/>
            <p:nvPr/>
          </p:nvSpPr>
          <p:spPr>
            <a:xfrm rot="19440000">
              <a:off x="7081895" y="2429116"/>
              <a:ext cx="2403206" cy="2209508"/>
            </a:xfrm>
            <a:custGeom>
              <a:avLst/>
              <a:gdLst>
                <a:gd name="connsiteX0" fmla="*/ 2403206 w 2403206"/>
                <a:gd name="connsiteY0" fmla="*/ 678740 h 2209508"/>
                <a:gd name="connsiteX1" fmla="*/ 2392671 w 2403206"/>
                <a:gd name="connsiteY1" fmla="*/ 715729 h 2209508"/>
                <a:gd name="connsiteX2" fmla="*/ 1969114 w 2403206"/>
                <a:gd name="connsiteY2" fmla="*/ 1532757 h 2209508"/>
                <a:gd name="connsiteX3" fmla="*/ 1322960 w 2403206"/>
                <a:gd name="connsiteY3" fmla="*/ 2188059 h 2209508"/>
                <a:gd name="connsiteX4" fmla="*/ 1291039 w 2403206"/>
                <a:gd name="connsiteY4" fmla="*/ 2209508 h 2209508"/>
                <a:gd name="connsiteX5" fmla="*/ 0 w 2403206"/>
                <a:gd name="connsiteY5" fmla="*/ 432546 h 2209508"/>
                <a:gd name="connsiteX6" fmla="*/ 9460 w 2403206"/>
                <a:gd name="connsiteY6" fmla="*/ 426190 h 2209508"/>
                <a:gd name="connsiteX7" fmla="*/ 191688 w 2403206"/>
                <a:gd name="connsiteY7" fmla="*/ 241381 h 2209508"/>
                <a:gd name="connsiteX8" fmla="*/ 311139 w 2403206"/>
                <a:gd name="connsiteY8" fmla="*/ 10963 h 2209508"/>
                <a:gd name="connsiteX9" fmla="*/ 314262 w 2403206"/>
                <a:gd name="connsiteY9" fmla="*/ 0 h 2209508"/>
                <a:gd name="connsiteX10" fmla="*/ 2403206 w 2403206"/>
                <a:gd name="connsiteY10" fmla="*/ 678740 h 220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206" h="2209508">
                  <a:moveTo>
                    <a:pt x="2403206" y="678740"/>
                  </a:moveTo>
                  <a:lnTo>
                    <a:pt x="2392671" y="715729"/>
                  </a:lnTo>
                  <a:cubicBezTo>
                    <a:pt x="2296043" y="1000836"/>
                    <a:pt x="2155367" y="1276401"/>
                    <a:pt x="1969114" y="1532757"/>
                  </a:cubicBezTo>
                  <a:cubicBezTo>
                    <a:pt x="1782860" y="1789113"/>
                    <a:pt x="1564253" y="2008058"/>
                    <a:pt x="1322960" y="2188059"/>
                  </a:cubicBezTo>
                  <a:lnTo>
                    <a:pt x="1291039" y="2209508"/>
                  </a:lnTo>
                  <a:lnTo>
                    <a:pt x="0" y="432546"/>
                  </a:lnTo>
                  <a:lnTo>
                    <a:pt x="9460" y="426190"/>
                  </a:lnTo>
                  <a:cubicBezTo>
                    <a:pt x="77509" y="375425"/>
                    <a:pt x="139161" y="313679"/>
                    <a:pt x="191688" y="241381"/>
                  </a:cubicBezTo>
                  <a:cubicBezTo>
                    <a:pt x="244215" y="169084"/>
                    <a:pt x="283888" y="91369"/>
                    <a:pt x="311139" y="10963"/>
                  </a:cubicBezTo>
                  <a:lnTo>
                    <a:pt x="314262" y="0"/>
                  </a:lnTo>
                  <a:lnTo>
                    <a:pt x="2403206" y="678740"/>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Segment 1">
              <a:extLst>
                <a:ext uri="{FF2B5EF4-FFF2-40B4-BE49-F238E27FC236}">
                  <a16:creationId xmlns:a16="http://schemas.microsoft.com/office/drawing/2014/main" xmlns="" id="{C204C949-8ED3-4221-A775-AD47FA458F03}"/>
                </a:ext>
              </a:extLst>
            </p:cNvPr>
            <p:cNvSpPr/>
            <p:nvPr/>
          </p:nvSpPr>
          <p:spPr>
            <a:xfrm rot="19440000">
              <a:off x="5470394" y="212430"/>
              <a:ext cx="2398855" cy="2205598"/>
            </a:xfrm>
            <a:custGeom>
              <a:avLst/>
              <a:gdLst>
                <a:gd name="connsiteX0" fmla="*/ 1291375 w 2398855"/>
                <a:gd name="connsiteY0" fmla="*/ 0 h 2205598"/>
                <a:gd name="connsiteX1" fmla="*/ 2368326 w 2398855"/>
                <a:gd name="connsiteY1" fmla="*/ 1428419 h 2205598"/>
                <a:gd name="connsiteX2" fmla="*/ 2398855 w 2398855"/>
                <a:gd name="connsiteY2" fmla="*/ 1526972 h 2205598"/>
                <a:gd name="connsiteX3" fmla="*/ 310260 w 2398855"/>
                <a:gd name="connsiteY3" fmla="*/ 2205598 h 2205598"/>
                <a:gd name="connsiteX4" fmla="*/ 303721 w 2398855"/>
                <a:gd name="connsiteY4" fmla="*/ 2180269 h 2205598"/>
                <a:gd name="connsiteX5" fmla="*/ 0 w 2398855"/>
                <a:gd name="connsiteY5" fmla="*/ 1777426 h 2205598"/>
                <a:gd name="connsiteX6" fmla="*/ 1291375 w 2398855"/>
                <a:gd name="connsiteY6" fmla="*/ 0 h 2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855" h="2205598">
                  <a:moveTo>
                    <a:pt x="1291375" y="0"/>
                  </a:moveTo>
                  <a:cubicBezTo>
                    <a:pt x="1804087" y="372507"/>
                    <a:pt x="2167154" y="874428"/>
                    <a:pt x="2368326" y="1428419"/>
                  </a:cubicBezTo>
                  <a:lnTo>
                    <a:pt x="2398855" y="1526972"/>
                  </a:lnTo>
                  <a:lnTo>
                    <a:pt x="310260" y="2205598"/>
                  </a:lnTo>
                  <a:lnTo>
                    <a:pt x="303721" y="2180269"/>
                  </a:lnTo>
                  <a:cubicBezTo>
                    <a:pt x="246987" y="2024032"/>
                    <a:pt x="144595" y="1882480"/>
                    <a:pt x="0" y="1777426"/>
                  </a:cubicBezTo>
                  <a:lnTo>
                    <a:pt x="1291375"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Spin Button">
            <a:extLst>
              <a:ext uri="{FF2B5EF4-FFF2-40B4-BE49-F238E27FC236}">
                <a16:creationId xmlns:a16="http://schemas.microsoft.com/office/drawing/2014/main" xmlns="" id="{1972FA71-9F7D-4B81-B488-7F26645D57CD}"/>
              </a:ext>
            </a:extLst>
          </p:cNvPr>
          <p:cNvGrpSpPr/>
          <p:nvPr/>
        </p:nvGrpSpPr>
        <p:grpSpPr>
          <a:xfrm>
            <a:off x="5196000" y="2529000"/>
            <a:ext cx="1800000" cy="1800000"/>
            <a:chOff x="5196000" y="2529000"/>
            <a:chExt cx="1800000" cy="1800000"/>
          </a:xfrm>
        </p:grpSpPr>
        <p:sp>
          <p:nvSpPr>
            <p:cNvPr id="51" name="Spin Button">
              <a:extLst>
                <a:ext uri="{FF2B5EF4-FFF2-40B4-BE49-F238E27FC236}">
                  <a16:creationId xmlns:a16="http://schemas.microsoft.com/office/drawing/2014/main" xmlns=""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4000" b="1" dirty="0">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xmlns=""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4" name="Arrow: Curved Down 63">
              <a:extLst>
                <a:ext uri="{FF2B5EF4-FFF2-40B4-BE49-F238E27FC236}">
                  <a16:creationId xmlns:a16="http://schemas.microsoft.com/office/drawing/2014/main" xmlns=""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48" name="Marker">
            <a:extLst>
              <a:ext uri="{FF2B5EF4-FFF2-40B4-BE49-F238E27FC236}">
                <a16:creationId xmlns:a16="http://schemas.microsoft.com/office/drawing/2014/main" xmlns="" id="{6F381C54-25EF-445D-B869-A54C62C08DBE}"/>
              </a:ext>
            </a:extLst>
          </p:cNvPr>
          <p:cNvSpPr/>
          <p:nvPr/>
        </p:nvSpPr>
        <p:spPr>
          <a:xfrm rot="10800000">
            <a:off x="5741207" y="-2198"/>
            <a:ext cx="720000" cy="72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03585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250" fill="hold"/>
                                        <p:tgtEl>
                                          <p:spTgt spid="3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
                                        <p:tgtEl>
                                          <p:spTgt spid="46"/>
                                        </p:tgtEl>
                                      </p:cBhvr>
                                    </p:animEffect>
                                  </p:childTnLst>
                                </p:cTn>
                              </p:par>
                              <p:par>
                                <p:cTn id="12" presetID="10" presetClass="exit" presetSubtype="0" fill="hold" grpId="1" nodeType="withEffect">
                                  <p:stCondLst>
                                    <p:cond delay="0"/>
                                  </p:stCondLst>
                                  <p:childTnLst>
                                    <p:animEffect transition="out" filter="fade">
                                      <p:cBhvr>
                                        <p:cTn id="13" dur="10"/>
                                        <p:tgtEl>
                                          <p:spTgt spid="46"/>
                                        </p:tgtEl>
                                      </p:cBhvr>
                                    </p:animEffect>
                                    <p:set>
                                      <p:cBhvr>
                                        <p:cTn id="14"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212</Words>
  <Application>Microsoft Office PowerPoint</Application>
  <PresentationFormat>Widescreen</PresentationFormat>
  <Paragraphs>22</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Office Theme</vt:lpstr>
      <vt:lpstr>Κυνήγι χρωμάτων στα αγγλικά</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Κυνήγι χρωμάτων στα αγγλικά…</dc:title>
  <dc:creator>mrngl28@te.schools.ac.cy</dc:creator>
  <cp:lastModifiedBy>Angie</cp:lastModifiedBy>
  <cp:revision>5</cp:revision>
  <dcterms:created xsi:type="dcterms:W3CDTF">2020-04-02T10:28:03Z</dcterms:created>
  <dcterms:modified xsi:type="dcterms:W3CDTF">2020-04-14T10:33:20Z</dcterms:modified>
</cp:coreProperties>
</file>